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72" r:id="rId3"/>
    <p:sldId id="257" r:id="rId4"/>
    <p:sldId id="258" r:id="rId5"/>
    <p:sldId id="264" r:id="rId6"/>
    <p:sldId id="266" r:id="rId7"/>
    <p:sldId id="269" r:id="rId8"/>
    <p:sldId id="267" r:id="rId9"/>
    <p:sldId id="270" r:id="rId10"/>
  </p:sldIdLst>
  <p:sldSz cx="18288000" cy="10287000"/>
  <p:notesSz cx="6858000" cy="9144000"/>
  <p:embeddedFontLst>
    <p:embeddedFont>
      <p:font typeface="Source Sans Pro" panose="020B0503030403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38652-7F08-3D4B-50D7-BD72D01C3B24}" v="1260" dt="2025-12-03T22:48:35.929"/>
    <p1510:client id="{2CC0100F-F088-D3E9-6B84-407FBF169C93}" v="95" dt="2025-12-03T03:50:42.961"/>
    <p1510:client id="{45255E6C-96DB-4A8C-B2B7-284C27DD0364}" v="255" dt="2025-12-03T18:11:11.630"/>
    <p1510:client id="{70717D56-A590-2A1F-EAA8-92F1A5E94B41}" v="374" dt="2025-12-04T00:07:26.376"/>
    <p1510:client id="{A5EEDE26-DD9B-C56E-0A10-45327F32514C}" v="102" dt="2025-12-03T03:47:56.826"/>
    <p1510:client id="{D2111193-8543-4DC6-A160-27C01B1C777C}" v="1141" dt="2025-12-04T03:46:15.795"/>
    <p1510:client id="{D22A3955-CEE4-4B90-9891-6033E81FCD33}" v="4" dt="2025-12-03T23:42:22.308"/>
  </p1510:revLst>
</p1510:revInfo>
</file>

<file path=ppt/tableStyles.xml><?xml version="1.0" encoding="utf-8"?>
<a:tblStyleLst xmlns:a="http://schemas.openxmlformats.org/drawingml/2006/main" def="{5FC2D61F-A503-4127-A33E-5B924C992E9B}">
  <a:tblStyle styleId="{5FC2D61F-A503-4127-A33E-5B924C992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22A3955-CEE4-4B90-9891-6033E81FCD33}"/>
    <pc:docChg chg="modSld">
      <pc:chgData name="Guest User" userId="" providerId="Windows Live" clId="Web-{D22A3955-CEE4-4B90-9891-6033E81FCD33}" dt="2025-12-03T23:42:22.308" v="3" actId="1076"/>
      <pc:docMkLst>
        <pc:docMk/>
      </pc:docMkLst>
      <pc:sldChg chg="modSp">
        <pc:chgData name="Guest User" userId="" providerId="Windows Live" clId="Web-{D22A3955-CEE4-4B90-9891-6033E81FCD33}" dt="2025-12-03T23:42:22.308" v="3" actId="1076"/>
        <pc:sldMkLst>
          <pc:docMk/>
          <pc:sldMk cId="0" sldId="264"/>
        </pc:sldMkLst>
        <pc:picChg chg="mod">
          <ac:chgData name="Guest User" userId="" providerId="Windows Live" clId="Web-{D22A3955-CEE4-4B90-9891-6033E81FCD33}" dt="2025-12-03T23:42:22.308" v="3" actId="1076"/>
          <ac:picMkLst>
            <pc:docMk/>
            <pc:sldMk cId="0" sldId="264"/>
            <ac:picMk id="6" creationId="{030BB1B6-8961-85DD-B64E-E6C1291E4D35}"/>
          </ac:picMkLst>
        </pc:picChg>
        <pc:picChg chg="mod">
          <ac:chgData name="Guest User" userId="" providerId="Windows Live" clId="Web-{D22A3955-CEE4-4B90-9891-6033E81FCD33}" dt="2025-12-03T23:42:19.542" v="2" actId="1076"/>
          <ac:picMkLst>
            <pc:docMk/>
            <pc:sldMk cId="0" sldId="264"/>
            <ac:picMk id="7" creationId="{F8B2DF25-3ECA-B547-523D-0EBC11011FD2}"/>
          </ac:picMkLst>
        </pc:picChg>
      </pc:sldChg>
    </pc:docChg>
  </pc:docChgLst>
  <pc:docChgLst>
    <pc:chgData name="Guest User" providerId="Windows Live" clId="Web-{A5EEDE26-DD9B-C56E-0A10-45327F32514C}"/>
    <pc:docChg chg="modSld">
      <pc:chgData name="Guest User" userId="" providerId="Windows Live" clId="Web-{A5EEDE26-DD9B-C56E-0A10-45327F32514C}" dt="2025-12-03T03:47:56.826" v="55" actId="20577"/>
      <pc:docMkLst>
        <pc:docMk/>
      </pc:docMkLst>
      <pc:sldChg chg="addSp modSp">
        <pc:chgData name="Guest User" userId="" providerId="Windows Live" clId="Web-{A5EEDE26-DD9B-C56E-0A10-45327F32514C}" dt="2025-12-03T03:47:56.826" v="55" actId="20577"/>
        <pc:sldMkLst>
          <pc:docMk/>
          <pc:sldMk cId="0" sldId="257"/>
        </pc:sldMkLst>
        <pc:spChg chg="add mod">
          <ac:chgData name="Guest User" userId="" providerId="Windows Live" clId="Web-{A5EEDE26-DD9B-C56E-0A10-45327F32514C}" dt="2025-12-03T03:47:56.826" v="55" actId="20577"/>
          <ac:spMkLst>
            <pc:docMk/>
            <pc:sldMk cId="0" sldId="257"/>
            <ac:spMk id="2" creationId="{D6786441-9A8F-AD16-EF1A-1DE1915D0F98}"/>
          </ac:spMkLst>
        </pc:spChg>
      </pc:sldChg>
    </pc:docChg>
  </pc:docChgLst>
  <pc:docChgLst>
    <pc:chgData name="Guest User" providerId="Windows Live" clId="Web-{1E638652-7F08-3D4B-50D7-BD72D01C3B24}"/>
    <pc:docChg chg="modSld">
      <pc:chgData name="Guest User" userId="" providerId="Windows Live" clId="Web-{1E638652-7F08-3D4B-50D7-BD72D01C3B24}" dt="2025-12-03T22:48:35.929" v="632" actId="14100"/>
      <pc:docMkLst>
        <pc:docMk/>
      </pc:docMkLst>
      <pc:sldChg chg="addSp modSp">
        <pc:chgData name="Guest User" userId="" providerId="Windows Live" clId="Web-{1E638652-7F08-3D4B-50D7-BD72D01C3B24}" dt="2025-12-03T22:41:12.491" v="427" actId="1076"/>
        <pc:sldMkLst>
          <pc:docMk/>
          <pc:sldMk cId="0" sldId="258"/>
        </pc:sldMkLst>
        <pc:spChg chg="add mod">
          <ac:chgData name="Guest User" userId="" providerId="Windows Live" clId="Web-{1E638652-7F08-3D4B-50D7-BD72D01C3B24}" dt="2025-12-03T22:38:39.006" v="422" actId="1076"/>
          <ac:spMkLst>
            <pc:docMk/>
            <pc:sldMk cId="0" sldId="258"/>
            <ac:spMk id="2" creationId="{B9B1E532-4CAB-DAA7-7E04-C1554C1BA699}"/>
          </ac:spMkLst>
        </pc:spChg>
        <pc:spChg chg="add mod">
          <ac:chgData name="Guest User" userId="" providerId="Windows Live" clId="Web-{1E638652-7F08-3D4B-50D7-BD72D01C3B24}" dt="2025-12-03T22:32:11.567" v="21" actId="20577"/>
          <ac:spMkLst>
            <pc:docMk/>
            <pc:sldMk cId="0" sldId="258"/>
            <ac:spMk id="4" creationId="{DC15C960-A7F1-404F-E316-1A7BAE6F7656}"/>
          </ac:spMkLst>
        </pc:spChg>
        <pc:picChg chg="add mod">
          <ac:chgData name="Guest User" userId="" providerId="Windows Live" clId="Web-{1E638652-7F08-3D4B-50D7-BD72D01C3B24}" dt="2025-12-03T22:41:12.491" v="427" actId="1076"/>
          <ac:picMkLst>
            <pc:docMk/>
            <pc:sldMk cId="0" sldId="258"/>
            <ac:picMk id="5" creationId="{EA8641FD-56DB-1F16-4FCE-25DC7895FAAF}"/>
          </ac:picMkLst>
        </pc:picChg>
      </pc:sldChg>
      <pc:sldChg chg="addSp modSp">
        <pc:chgData name="Guest User" userId="" providerId="Windows Live" clId="Web-{1E638652-7F08-3D4B-50D7-BD72D01C3B24}" dt="2025-12-03T22:48:35.929" v="632" actId="14100"/>
        <pc:sldMkLst>
          <pc:docMk/>
          <pc:sldMk cId="0" sldId="264"/>
        </pc:sldMkLst>
        <pc:spChg chg="add mod">
          <ac:chgData name="Guest User" userId="" providerId="Windows Live" clId="Web-{1E638652-7F08-3D4B-50D7-BD72D01C3B24}" dt="2025-12-03T22:47:40.335" v="621" actId="20577"/>
          <ac:spMkLst>
            <pc:docMk/>
            <pc:sldMk cId="0" sldId="264"/>
            <ac:spMk id="4" creationId="{9ECD71A2-228F-D326-445C-232524DB4005}"/>
          </ac:spMkLst>
        </pc:spChg>
        <pc:picChg chg="add mod">
          <ac:chgData name="Guest User" userId="" providerId="Windows Live" clId="Web-{1E638652-7F08-3D4B-50D7-BD72D01C3B24}" dt="2025-12-03T22:47:42.616" v="623" actId="1076"/>
          <ac:picMkLst>
            <pc:docMk/>
            <pc:sldMk cId="0" sldId="264"/>
            <ac:picMk id="5" creationId="{D25DF918-C909-C0D7-27A7-DAEDD309DFB8}"/>
          </ac:picMkLst>
        </pc:picChg>
        <pc:picChg chg="add mod">
          <ac:chgData name="Guest User" userId="" providerId="Windows Live" clId="Web-{1E638652-7F08-3D4B-50D7-BD72D01C3B24}" dt="2025-12-03T22:48:09.695" v="627" actId="14100"/>
          <ac:picMkLst>
            <pc:docMk/>
            <pc:sldMk cId="0" sldId="264"/>
            <ac:picMk id="6" creationId="{030BB1B6-8961-85DD-B64E-E6C1291E4D35}"/>
          </ac:picMkLst>
        </pc:picChg>
        <pc:picChg chg="add mod">
          <ac:chgData name="Guest User" userId="" providerId="Windows Live" clId="Web-{1E638652-7F08-3D4B-50D7-BD72D01C3B24}" dt="2025-12-03T22:48:35.929" v="632" actId="14100"/>
          <ac:picMkLst>
            <pc:docMk/>
            <pc:sldMk cId="0" sldId="264"/>
            <ac:picMk id="7" creationId="{F8B2DF25-3ECA-B547-523D-0EBC11011FD2}"/>
          </ac:picMkLst>
        </pc:picChg>
      </pc:sldChg>
    </pc:docChg>
  </pc:docChgLst>
  <pc:docChgLst>
    <pc:chgData name="Guest User" providerId="Windows Live" clId="Web-{45255E6C-96DB-4A8C-B2B7-284C27DD0364}"/>
    <pc:docChg chg="modSld">
      <pc:chgData name="Guest User" userId="" providerId="Windows Live" clId="Web-{45255E6C-96DB-4A8C-B2B7-284C27DD0364}" dt="2025-12-03T18:11:11.630" v="128" actId="20577"/>
      <pc:docMkLst>
        <pc:docMk/>
      </pc:docMkLst>
      <pc:sldChg chg="addSp modSp">
        <pc:chgData name="Guest User" userId="" providerId="Windows Live" clId="Web-{45255E6C-96DB-4A8C-B2B7-284C27DD0364}" dt="2025-12-03T18:11:11.630" v="128" actId="20577"/>
        <pc:sldMkLst>
          <pc:docMk/>
          <pc:sldMk cId="0" sldId="257"/>
        </pc:sldMkLst>
        <pc:spChg chg="add mod">
          <ac:chgData name="Guest User" userId="" providerId="Windows Live" clId="Web-{45255E6C-96DB-4A8C-B2B7-284C27DD0364}" dt="2025-12-03T18:11:11.630" v="128" actId="20577"/>
          <ac:spMkLst>
            <pc:docMk/>
            <pc:sldMk cId="0" sldId="257"/>
            <ac:spMk id="4" creationId="{7ACB46BE-63E4-9390-CA1F-2796CD4E6382}"/>
          </ac:spMkLst>
        </pc:spChg>
      </pc:sldChg>
    </pc:docChg>
  </pc:docChgLst>
  <pc:docChgLst>
    <pc:chgData name="Nicholas Harshey" userId="eaf71dbf2e82ec8d" providerId="LiveId" clId="{704B53ED-E2F6-4591-B006-D02604280D0B}"/>
    <pc:docChg chg="undo custSel delSld modSld sldOrd">
      <pc:chgData name="Nicholas Harshey" userId="eaf71dbf2e82ec8d" providerId="LiveId" clId="{704B53ED-E2F6-4591-B006-D02604280D0B}" dt="2025-12-04T03:46:10.593" v="4233"/>
      <pc:docMkLst>
        <pc:docMk/>
      </pc:docMkLst>
      <pc:sldChg chg="modSp mod">
        <pc:chgData name="Nicholas Harshey" userId="eaf71dbf2e82ec8d" providerId="LiveId" clId="{704B53ED-E2F6-4591-B006-D02604280D0B}" dt="2025-11-18T00:09:35.218" v="239" actId="20577"/>
        <pc:sldMkLst>
          <pc:docMk/>
          <pc:sldMk cId="0" sldId="256"/>
        </pc:sldMkLst>
        <pc:spChg chg="mod">
          <ac:chgData name="Nicholas Harshey" userId="eaf71dbf2e82ec8d" providerId="LiveId" clId="{704B53ED-E2F6-4591-B006-D02604280D0B}" dt="2025-11-18T00:02:15.763" v="44" actId="20577"/>
          <ac:spMkLst>
            <pc:docMk/>
            <pc:sldMk cId="0" sldId="256"/>
            <ac:spMk id="100" creationId="{00000000-0000-0000-0000-000000000000}"/>
          </ac:spMkLst>
        </pc:spChg>
        <pc:spChg chg="mod">
          <ac:chgData name="Nicholas Harshey" userId="eaf71dbf2e82ec8d" providerId="LiveId" clId="{704B53ED-E2F6-4591-B006-D02604280D0B}" dt="2025-11-18T00:09:35.218" v="239" actId="20577"/>
          <ac:spMkLst>
            <pc:docMk/>
            <pc:sldMk cId="0" sldId="256"/>
            <ac:spMk id="101" creationId="{00000000-0000-0000-0000-000000000000}"/>
          </ac:spMkLst>
        </pc:spChg>
      </pc:sldChg>
      <pc:sldChg chg="addSp delSp modSp mod">
        <pc:chgData name="Nicholas Harshey" userId="eaf71dbf2e82ec8d" providerId="LiveId" clId="{704B53ED-E2F6-4591-B006-D02604280D0B}" dt="2025-12-04T02:07:01.045" v="2526" actId="20577"/>
        <pc:sldMkLst>
          <pc:docMk/>
          <pc:sldMk cId="0" sldId="257"/>
        </pc:sldMkLst>
        <pc:spChg chg="mod">
          <ac:chgData name="Nicholas Harshey" userId="eaf71dbf2e82ec8d" providerId="LiveId" clId="{704B53ED-E2F6-4591-B006-D02604280D0B}" dt="2025-12-04T02:07:01.045" v="2526" actId="20577"/>
          <ac:spMkLst>
            <pc:docMk/>
            <pc:sldMk cId="0" sldId="257"/>
            <ac:spMk id="2" creationId="{D6786441-9A8F-AD16-EF1A-1DE1915D0F98}"/>
          </ac:spMkLst>
        </pc:spChg>
        <pc:spChg chg="add mod">
          <ac:chgData name="Nicholas Harshey" userId="eaf71dbf2e82ec8d" providerId="LiveId" clId="{704B53ED-E2F6-4591-B006-D02604280D0B}" dt="2025-12-04T01:50:25.574" v="1965" actId="1076"/>
          <ac:spMkLst>
            <pc:docMk/>
            <pc:sldMk cId="0" sldId="257"/>
            <ac:spMk id="3" creationId="{45CF5B1F-31BD-CA68-BED2-5E19BF9DDA83}"/>
          </ac:spMkLst>
        </pc:spChg>
        <pc:spChg chg="del mod">
          <ac:chgData name="Nicholas Harshey" userId="eaf71dbf2e82ec8d" providerId="LiveId" clId="{704B53ED-E2F6-4591-B006-D02604280D0B}" dt="2025-12-04T02:00:19.963" v="2483" actId="478"/>
          <ac:spMkLst>
            <pc:docMk/>
            <pc:sldMk cId="0" sldId="257"/>
            <ac:spMk id="4" creationId="{7ACB46BE-63E4-9390-CA1F-2796CD4E6382}"/>
          </ac:spMkLst>
        </pc:spChg>
        <pc:spChg chg="mod">
          <ac:chgData name="Nicholas Harshey" userId="eaf71dbf2e82ec8d" providerId="LiveId" clId="{704B53ED-E2F6-4591-B006-D02604280D0B}" dt="2025-12-02T00:22:08.594" v="441" actId="1076"/>
          <ac:spMkLst>
            <pc:docMk/>
            <pc:sldMk cId="0" sldId="257"/>
            <ac:spMk id="125" creationId="{00000000-0000-0000-0000-000000000000}"/>
          </ac:spMkLst>
        </pc:spChg>
        <pc:grpChg chg="mod">
          <ac:chgData name="Nicholas Harshey" userId="eaf71dbf2e82ec8d" providerId="LiveId" clId="{704B53ED-E2F6-4591-B006-D02604280D0B}" dt="2025-12-03T23:16:32.727" v="1312" actId="1076"/>
          <ac:grpSpMkLst>
            <pc:docMk/>
            <pc:sldMk cId="0" sldId="257"/>
            <ac:grpSpMk id="124" creationId="{00000000-0000-0000-0000-000000000000}"/>
          </ac:grpSpMkLst>
        </pc:grpChg>
        <pc:picChg chg="mod">
          <ac:chgData name="Nicholas Harshey" userId="eaf71dbf2e82ec8d" providerId="LiveId" clId="{704B53ED-E2F6-4591-B006-D02604280D0B}" dt="2025-12-02T00:22:26.991" v="489" actId="1035"/>
          <ac:picMkLst>
            <pc:docMk/>
            <pc:sldMk cId="0" sldId="257"/>
            <ac:picMk id="136" creationId="{00000000-0000-0000-0000-000000000000}"/>
          </ac:picMkLst>
        </pc:picChg>
      </pc:sldChg>
      <pc:sldChg chg="addSp delSp modSp mod">
        <pc:chgData name="Nicholas Harshey" userId="eaf71dbf2e82ec8d" providerId="LiveId" clId="{704B53ED-E2F6-4591-B006-D02604280D0B}" dt="2025-12-04T03:40:11.978" v="3984" actId="1076"/>
        <pc:sldMkLst>
          <pc:docMk/>
          <pc:sldMk cId="0" sldId="258"/>
        </pc:sldMkLst>
        <pc:spChg chg="del mod">
          <ac:chgData name="Nicholas Harshey" userId="eaf71dbf2e82ec8d" providerId="LiveId" clId="{704B53ED-E2F6-4591-B006-D02604280D0B}" dt="2025-12-04T02:41:34.271" v="2540"/>
          <ac:spMkLst>
            <pc:docMk/>
            <pc:sldMk cId="0" sldId="258"/>
            <ac:spMk id="2" creationId="{B9B1E532-4CAB-DAA7-7E04-C1554C1BA699}"/>
          </ac:spMkLst>
        </pc:spChg>
        <pc:spChg chg="add mod">
          <ac:chgData name="Nicholas Harshey" userId="eaf71dbf2e82ec8d" providerId="LiveId" clId="{704B53ED-E2F6-4591-B006-D02604280D0B}" dt="2025-12-04T03:38:50.473" v="3978" actId="1076"/>
          <ac:spMkLst>
            <pc:docMk/>
            <pc:sldMk cId="0" sldId="258"/>
            <ac:spMk id="3" creationId="{5FE966F1-F91E-ED66-387D-07BA8B7E69BF}"/>
          </ac:spMkLst>
        </pc:spChg>
        <pc:spChg chg="del">
          <ac:chgData name="Nicholas Harshey" userId="eaf71dbf2e82ec8d" providerId="LiveId" clId="{704B53ED-E2F6-4591-B006-D02604280D0B}" dt="2025-12-03T22:35:38.681" v="630" actId="478"/>
          <ac:spMkLst>
            <pc:docMk/>
            <pc:sldMk cId="0" sldId="258"/>
            <ac:spMk id="4" creationId="{DC15C960-A7F1-404F-E316-1A7BAE6F7656}"/>
          </ac:spMkLst>
        </pc:spChg>
        <pc:spChg chg="add mod">
          <ac:chgData name="Nicholas Harshey" userId="eaf71dbf2e82ec8d" providerId="LiveId" clId="{704B53ED-E2F6-4591-B006-D02604280D0B}" dt="2025-12-04T03:36:58.439" v="3960" actId="1076"/>
          <ac:spMkLst>
            <pc:docMk/>
            <pc:sldMk cId="0" sldId="258"/>
            <ac:spMk id="19" creationId="{28D0DFA0-DDF4-5CE7-7229-A4FCE5A0CE91}"/>
          </ac:spMkLst>
        </pc:spChg>
        <pc:spChg chg="add mod">
          <ac:chgData name="Nicholas Harshey" userId="eaf71dbf2e82ec8d" providerId="LiveId" clId="{704B53ED-E2F6-4591-B006-D02604280D0B}" dt="2025-12-04T03:37:49.056" v="3968" actId="1076"/>
          <ac:spMkLst>
            <pc:docMk/>
            <pc:sldMk cId="0" sldId="258"/>
            <ac:spMk id="20" creationId="{6F953A75-A1B4-95FE-9E7D-6D38E52757DC}"/>
          </ac:spMkLst>
        </pc:spChg>
        <pc:spChg chg="add mod">
          <ac:chgData name="Nicholas Harshey" userId="eaf71dbf2e82ec8d" providerId="LiveId" clId="{704B53ED-E2F6-4591-B006-D02604280D0B}" dt="2025-12-04T03:39:20.062" v="3981" actId="1076"/>
          <ac:spMkLst>
            <pc:docMk/>
            <pc:sldMk cId="0" sldId="258"/>
            <ac:spMk id="21" creationId="{5DAF3BE0-5015-D552-795D-1452244F0A8E}"/>
          </ac:spMkLst>
        </pc:spChg>
        <pc:spChg chg="add del mod">
          <ac:chgData name="Nicholas Harshey" userId="eaf71dbf2e82ec8d" providerId="LiveId" clId="{704B53ED-E2F6-4591-B006-D02604280D0B}" dt="2025-12-04T03:38:56" v="3979" actId="1076"/>
          <ac:spMkLst>
            <pc:docMk/>
            <pc:sldMk cId="0" sldId="258"/>
            <ac:spMk id="22" creationId="{EC31260A-9539-95DB-7FFB-C6F99C63FBAA}"/>
          </ac:spMkLst>
        </pc:spChg>
        <pc:spChg chg="add del mod">
          <ac:chgData name="Nicholas Harshey" userId="eaf71dbf2e82ec8d" providerId="LiveId" clId="{704B53ED-E2F6-4591-B006-D02604280D0B}" dt="2025-12-04T03:22:38.934" v="3525"/>
          <ac:spMkLst>
            <pc:docMk/>
            <pc:sldMk cId="0" sldId="258"/>
            <ac:spMk id="23" creationId="{5A95E8BF-A0BE-1FF4-F1D4-E2DDBBC6DAA4}"/>
          </ac:spMkLst>
        </pc:spChg>
        <pc:spChg chg="add mod">
          <ac:chgData name="Nicholas Harshey" userId="eaf71dbf2e82ec8d" providerId="LiveId" clId="{704B53ED-E2F6-4591-B006-D02604280D0B}" dt="2025-12-04T03:40:11.978" v="3984" actId="1076"/>
          <ac:spMkLst>
            <pc:docMk/>
            <pc:sldMk cId="0" sldId="258"/>
            <ac:spMk id="24" creationId="{D281C1E1-0356-202F-C986-0CB8622F21DB}"/>
          </ac:spMkLst>
        </pc:spChg>
        <pc:grpChg chg="mod">
          <ac:chgData name="Nicholas Harshey" userId="eaf71dbf2e82ec8d" providerId="LiveId" clId="{704B53ED-E2F6-4591-B006-D02604280D0B}" dt="2025-12-04T03:14:10.131" v="3293" actId="1076"/>
          <ac:grpSpMkLst>
            <pc:docMk/>
            <pc:sldMk cId="0" sldId="258"/>
            <ac:grpSpMk id="159" creationId="{00000000-0000-0000-0000-000000000000}"/>
          </ac:grpSpMkLst>
        </pc:grpChg>
        <pc:picChg chg="mod">
          <ac:chgData name="Nicholas Harshey" userId="eaf71dbf2e82ec8d" providerId="LiveId" clId="{704B53ED-E2F6-4591-B006-D02604280D0B}" dt="2025-12-04T03:38:04.825" v="3972" actId="1076"/>
          <ac:picMkLst>
            <pc:docMk/>
            <pc:sldMk cId="0" sldId="258"/>
            <ac:picMk id="4" creationId="{A4482734-F7C1-7C1D-42F0-C962B3B013D3}"/>
          </ac:picMkLst>
        </pc:picChg>
        <pc:picChg chg="mod">
          <ac:chgData name="Nicholas Harshey" userId="eaf71dbf2e82ec8d" providerId="LiveId" clId="{704B53ED-E2F6-4591-B006-D02604280D0B}" dt="2025-12-04T03:38:00.746" v="3971" actId="1076"/>
          <ac:picMkLst>
            <pc:docMk/>
            <pc:sldMk cId="0" sldId="258"/>
            <ac:picMk id="5" creationId="{EA8641FD-56DB-1F16-4FCE-25DC7895FAAF}"/>
          </ac:picMkLst>
        </pc:picChg>
        <pc:cxnChg chg="add mod">
          <ac:chgData name="Nicholas Harshey" userId="eaf71dbf2e82ec8d" providerId="LiveId" clId="{704B53ED-E2F6-4591-B006-D02604280D0B}" dt="2025-12-04T02:57:09.227" v="2959" actId="208"/>
          <ac:cxnSpMkLst>
            <pc:docMk/>
            <pc:sldMk cId="0" sldId="258"/>
            <ac:cxnSpMk id="10" creationId="{92657A8C-6C97-A200-1276-AB44A459A7F7}"/>
          </ac:cxnSpMkLst>
        </pc:cxnChg>
        <pc:cxnChg chg="add mod">
          <ac:chgData name="Nicholas Harshey" userId="eaf71dbf2e82ec8d" providerId="LiveId" clId="{704B53ED-E2F6-4591-B006-D02604280D0B}" dt="2025-12-04T03:37:11.690" v="3961" actId="14100"/>
          <ac:cxnSpMkLst>
            <pc:docMk/>
            <pc:sldMk cId="0" sldId="258"/>
            <ac:cxnSpMk id="13" creationId="{AFB18189-FE69-EE27-9B91-1C04C97B2975}"/>
          </ac:cxnSpMkLst>
        </pc:cxnChg>
        <pc:cxnChg chg="add mod">
          <ac:chgData name="Nicholas Harshey" userId="eaf71dbf2e82ec8d" providerId="LiveId" clId="{704B53ED-E2F6-4591-B006-D02604280D0B}" dt="2025-12-04T03:37:29.795" v="3965" actId="14100"/>
          <ac:cxnSpMkLst>
            <pc:docMk/>
            <pc:sldMk cId="0" sldId="258"/>
            <ac:cxnSpMk id="15" creationId="{FC73CDFA-0029-3438-6623-662C549F1BFB}"/>
          </ac:cxnSpMkLst>
        </pc:cxnChg>
        <pc:cxnChg chg="add mod">
          <ac:chgData name="Nicholas Harshey" userId="eaf71dbf2e82ec8d" providerId="LiveId" clId="{704B53ED-E2F6-4591-B006-D02604280D0B}" dt="2025-12-04T03:37:35.091" v="3966" actId="14100"/>
          <ac:cxnSpMkLst>
            <pc:docMk/>
            <pc:sldMk cId="0" sldId="258"/>
            <ac:cxnSpMk id="16" creationId="{D4A9C8FA-529C-145F-FC3D-AAEED8EBC252}"/>
          </ac:cxnSpMkLst>
        </pc:cxnChg>
        <pc:cxnChg chg="add mod">
          <ac:chgData name="Nicholas Harshey" userId="eaf71dbf2e82ec8d" providerId="LiveId" clId="{704B53ED-E2F6-4591-B006-D02604280D0B}" dt="2025-12-04T03:37:22.440" v="3963" actId="14100"/>
          <ac:cxnSpMkLst>
            <pc:docMk/>
            <pc:sldMk cId="0" sldId="258"/>
            <ac:cxnSpMk id="17" creationId="{9FFDC1FF-A1C1-4F52-E839-5396AE7BC161}"/>
          </ac:cxnSpMkLst>
        </pc:cxnChg>
        <pc:cxnChg chg="add mod">
          <ac:chgData name="Nicholas Harshey" userId="eaf71dbf2e82ec8d" providerId="LiveId" clId="{704B53ED-E2F6-4591-B006-D02604280D0B}" dt="2025-12-04T03:37:17.914" v="3962" actId="14100"/>
          <ac:cxnSpMkLst>
            <pc:docMk/>
            <pc:sldMk cId="0" sldId="258"/>
            <ac:cxnSpMk id="18" creationId="{38A5A75B-1393-914B-A7EC-122FF5F13E54}"/>
          </ac:cxnSpMkLst>
        </pc:cxnChg>
      </pc:sldChg>
      <pc:sldChg chg="addSp delSp modSp mod">
        <pc:chgData name="Nicholas Harshey" userId="eaf71dbf2e82ec8d" providerId="LiveId" clId="{704B53ED-E2F6-4591-B006-D02604280D0B}" dt="2025-12-04T03:35:19.179" v="3949" actId="1076"/>
        <pc:sldMkLst>
          <pc:docMk/>
          <pc:sldMk cId="0" sldId="264"/>
        </pc:sldMkLst>
        <pc:spChg chg="add mod">
          <ac:chgData name="Nicholas Harshey" userId="eaf71dbf2e82ec8d" providerId="LiveId" clId="{704B53ED-E2F6-4591-B006-D02604280D0B}" dt="2025-12-03T22:36:24.325" v="654" actId="1076"/>
          <ac:spMkLst>
            <pc:docMk/>
            <pc:sldMk cId="0" sldId="264"/>
            <ac:spMk id="2" creationId="{518C5816-9666-77FE-CE9E-B0FB6DBF4352}"/>
          </ac:spMkLst>
        </pc:spChg>
        <pc:spChg chg="add del mod">
          <ac:chgData name="Nicholas Harshey" userId="eaf71dbf2e82ec8d" providerId="LiveId" clId="{704B53ED-E2F6-4591-B006-D02604280D0B}" dt="2025-12-03T22:34:29.375" v="570"/>
          <ac:spMkLst>
            <pc:docMk/>
            <pc:sldMk cId="0" sldId="264"/>
            <ac:spMk id="3" creationId="{4E03A9C8-42E2-960E-FD53-E2C1B56C2C7F}"/>
          </ac:spMkLst>
        </pc:spChg>
        <pc:spChg chg="del mod">
          <ac:chgData name="Nicholas Harshey" userId="eaf71dbf2e82ec8d" providerId="LiveId" clId="{704B53ED-E2F6-4591-B006-D02604280D0B}" dt="2025-12-04T02:14:46.329" v="2532" actId="478"/>
          <ac:spMkLst>
            <pc:docMk/>
            <pc:sldMk cId="0" sldId="264"/>
            <ac:spMk id="4" creationId="{9ECD71A2-228F-D326-445C-232524DB4005}"/>
          </ac:spMkLst>
        </pc:spChg>
        <pc:spChg chg="add mod">
          <ac:chgData name="Nicholas Harshey" userId="eaf71dbf2e82ec8d" providerId="LiveId" clId="{704B53ED-E2F6-4591-B006-D02604280D0B}" dt="2025-12-04T03:34:37.246" v="3944" actId="1076"/>
          <ac:spMkLst>
            <pc:docMk/>
            <pc:sldMk cId="0" sldId="264"/>
            <ac:spMk id="8" creationId="{D7435AA7-DFAD-82F2-3F7F-C69BF48DB893}"/>
          </ac:spMkLst>
        </pc:spChg>
        <pc:spChg chg="add mod">
          <ac:chgData name="Nicholas Harshey" userId="eaf71dbf2e82ec8d" providerId="LiveId" clId="{704B53ED-E2F6-4591-B006-D02604280D0B}" dt="2025-12-04T03:34:54.515" v="3946" actId="1076"/>
          <ac:spMkLst>
            <pc:docMk/>
            <pc:sldMk cId="0" sldId="264"/>
            <ac:spMk id="9" creationId="{226DD562-1A75-47F5-B866-236FA2E5C0DB}"/>
          </ac:spMkLst>
        </pc:spChg>
        <pc:spChg chg="add mod">
          <ac:chgData name="Nicholas Harshey" userId="eaf71dbf2e82ec8d" providerId="LiveId" clId="{704B53ED-E2F6-4591-B006-D02604280D0B}" dt="2025-12-04T03:35:19.179" v="3949" actId="1076"/>
          <ac:spMkLst>
            <pc:docMk/>
            <pc:sldMk cId="0" sldId="264"/>
            <ac:spMk id="10" creationId="{D1A9642A-255F-FC7D-E562-64633121D6DC}"/>
          </ac:spMkLst>
        </pc:spChg>
        <pc:grpChg chg="add del">
          <ac:chgData name="Nicholas Harshey" userId="eaf71dbf2e82ec8d" providerId="LiveId" clId="{704B53ED-E2F6-4591-B006-D02604280D0B}" dt="2025-12-02T00:12:40.377" v="282" actId="478"/>
          <ac:grpSpMkLst>
            <pc:docMk/>
            <pc:sldMk cId="0" sldId="264"/>
            <ac:grpSpMk id="331" creationId="{00000000-0000-0000-0000-000000000000}"/>
          </ac:grpSpMkLst>
        </pc:grpChg>
        <pc:picChg chg="mod">
          <ac:chgData name="Nicholas Harshey" userId="eaf71dbf2e82ec8d" providerId="LiveId" clId="{704B53ED-E2F6-4591-B006-D02604280D0B}" dt="2025-12-04T02:14:53.190" v="2533" actId="1076"/>
          <ac:picMkLst>
            <pc:docMk/>
            <pc:sldMk cId="0" sldId="264"/>
            <ac:picMk id="5" creationId="{D25DF918-C909-C0D7-27A7-DAEDD309DFB8}"/>
          </ac:picMkLst>
        </pc:picChg>
        <pc:picChg chg="mod">
          <ac:chgData name="Nicholas Harshey" userId="eaf71dbf2e82ec8d" providerId="LiveId" clId="{704B53ED-E2F6-4591-B006-D02604280D0B}" dt="2025-12-04T02:15:03.253" v="2534" actId="1076"/>
          <ac:picMkLst>
            <pc:docMk/>
            <pc:sldMk cId="0" sldId="264"/>
            <ac:picMk id="6" creationId="{030BB1B6-8961-85DD-B64E-E6C1291E4D35}"/>
          </ac:picMkLst>
        </pc:picChg>
        <pc:picChg chg="mod">
          <ac:chgData name="Nicholas Harshey" userId="eaf71dbf2e82ec8d" providerId="LiveId" clId="{704B53ED-E2F6-4591-B006-D02604280D0B}" dt="2025-12-04T02:15:08.797" v="2535" actId="1076"/>
          <ac:picMkLst>
            <pc:docMk/>
            <pc:sldMk cId="0" sldId="264"/>
            <ac:picMk id="7" creationId="{F8B2DF25-3ECA-B547-523D-0EBC11011FD2}"/>
          </ac:picMkLst>
        </pc:picChg>
      </pc:sldChg>
      <pc:sldChg chg="addSp delSp modSp mod">
        <pc:chgData name="Nicholas Harshey" userId="eaf71dbf2e82ec8d" providerId="LiveId" clId="{704B53ED-E2F6-4591-B006-D02604280D0B}" dt="2025-12-03T23:24:03.275" v="1439" actId="1076"/>
        <pc:sldMkLst>
          <pc:docMk/>
          <pc:sldMk cId="0" sldId="266"/>
        </pc:sldMkLst>
        <pc:spChg chg="add mod">
          <ac:chgData name="Nicholas Harshey" userId="eaf71dbf2e82ec8d" providerId="LiveId" clId="{704B53ED-E2F6-4591-B006-D02604280D0B}" dt="2025-12-03T23:18:42.769" v="1400" actId="14100"/>
          <ac:spMkLst>
            <pc:docMk/>
            <pc:sldMk cId="0" sldId="266"/>
            <ac:spMk id="2" creationId="{FA2ABC08-617B-CAF8-A641-1B59993944E7}"/>
          </ac:spMkLst>
        </pc:spChg>
        <pc:grpChg chg="mod">
          <ac:chgData name="Nicholas Harshey" userId="eaf71dbf2e82ec8d" providerId="LiveId" clId="{704B53ED-E2F6-4591-B006-D02604280D0B}" dt="2025-12-03T23:19:28.745" v="1419" actId="1076"/>
          <ac:grpSpMkLst>
            <pc:docMk/>
            <pc:sldMk cId="0" sldId="266"/>
            <ac:grpSpMk id="391" creationId="{00000000-0000-0000-0000-000000000000}"/>
          </ac:grpSpMkLst>
        </pc:grpChg>
        <pc:picChg chg="add mod">
          <ac:chgData name="Nicholas Harshey" userId="eaf71dbf2e82ec8d" providerId="LiveId" clId="{704B53ED-E2F6-4591-B006-D02604280D0B}" dt="2025-12-03T23:24:03.275" v="1439" actId="1076"/>
          <ac:picMkLst>
            <pc:docMk/>
            <pc:sldMk cId="0" sldId="266"/>
            <ac:picMk id="5" creationId="{266A5DFE-7E98-445B-F820-CB81F43507D3}"/>
          </ac:picMkLst>
        </pc:picChg>
        <pc:picChg chg="add mod">
          <ac:chgData name="Nicholas Harshey" userId="eaf71dbf2e82ec8d" providerId="LiveId" clId="{704B53ED-E2F6-4591-B006-D02604280D0B}" dt="2025-12-03T23:20:38.563" v="1435" actId="1076"/>
          <ac:picMkLst>
            <pc:docMk/>
            <pc:sldMk cId="0" sldId="266"/>
            <ac:picMk id="7" creationId="{E5AA42F6-9D68-BC78-5B63-BFD3D9333C91}"/>
          </ac:picMkLst>
        </pc:picChg>
        <pc:picChg chg="add mod">
          <ac:chgData name="Nicholas Harshey" userId="eaf71dbf2e82ec8d" providerId="LiveId" clId="{704B53ED-E2F6-4591-B006-D02604280D0B}" dt="2025-12-03T23:20:34.053" v="1434" actId="1076"/>
          <ac:picMkLst>
            <pc:docMk/>
            <pc:sldMk cId="0" sldId="266"/>
            <ac:picMk id="9" creationId="{34D639B6-CA02-7622-859E-5DDFF693533C}"/>
          </ac:picMkLst>
        </pc:picChg>
        <pc:picChg chg="add mod">
          <ac:chgData name="Nicholas Harshey" userId="eaf71dbf2e82ec8d" providerId="LiveId" clId="{704B53ED-E2F6-4591-B006-D02604280D0B}" dt="2025-12-03T23:20:41.622" v="1436" actId="1076"/>
          <ac:picMkLst>
            <pc:docMk/>
            <pc:sldMk cId="0" sldId="266"/>
            <ac:picMk id="11" creationId="{B7F0DCA9-9964-0726-1A4C-0CD1B56FF438}"/>
          </ac:picMkLst>
        </pc:picChg>
        <pc:picChg chg="add mod">
          <ac:chgData name="Nicholas Harshey" userId="eaf71dbf2e82ec8d" providerId="LiveId" clId="{704B53ED-E2F6-4591-B006-D02604280D0B}" dt="2025-12-03T23:20:26.186" v="1431" actId="1076"/>
          <ac:picMkLst>
            <pc:docMk/>
            <pc:sldMk cId="0" sldId="266"/>
            <ac:picMk id="13" creationId="{722032F3-464D-5817-BF27-AD78214FB6DF}"/>
          </ac:picMkLst>
        </pc:picChg>
        <pc:picChg chg="mod">
          <ac:chgData name="Nicholas Harshey" userId="eaf71dbf2e82ec8d" providerId="LiveId" clId="{704B53ED-E2F6-4591-B006-D02604280D0B}" dt="2025-12-02T00:31:34.192" v="558" actId="1076"/>
          <ac:picMkLst>
            <pc:docMk/>
            <pc:sldMk cId="0" sldId="266"/>
            <ac:picMk id="396" creationId="{00000000-0000-0000-0000-000000000000}"/>
          </ac:picMkLst>
        </pc:picChg>
        <pc:picChg chg="mod">
          <ac:chgData name="Nicholas Harshey" userId="eaf71dbf2e82ec8d" providerId="LiveId" clId="{704B53ED-E2F6-4591-B006-D02604280D0B}" dt="2025-12-02T00:31:28.490" v="557" actId="1076"/>
          <ac:picMkLst>
            <pc:docMk/>
            <pc:sldMk cId="0" sldId="266"/>
            <ac:picMk id="397" creationId="{00000000-0000-0000-0000-000000000000}"/>
          </ac:picMkLst>
        </pc:picChg>
      </pc:sldChg>
      <pc:sldChg chg="addSp delSp modSp mod">
        <pc:chgData name="Nicholas Harshey" userId="eaf71dbf2e82ec8d" providerId="LiveId" clId="{704B53ED-E2F6-4591-B006-D02604280D0B}" dt="2025-12-04T03:46:10.593" v="4233"/>
        <pc:sldMkLst>
          <pc:docMk/>
          <pc:sldMk cId="0" sldId="267"/>
        </pc:sldMkLst>
        <pc:spChg chg="add del mod">
          <ac:chgData name="Nicholas Harshey" userId="eaf71dbf2e82ec8d" providerId="LiveId" clId="{704B53ED-E2F6-4591-B006-D02604280D0B}" dt="2025-12-03T22:37:59.144" v="693"/>
          <ac:spMkLst>
            <pc:docMk/>
            <pc:sldMk cId="0" sldId="267"/>
            <ac:spMk id="2" creationId="{7D70F4D5-2202-8A30-76A9-D479EA1E384D}"/>
          </ac:spMkLst>
        </pc:spChg>
        <pc:spChg chg="add mod">
          <ac:chgData name="Nicholas Harshey" userId="eaf71dbf2e82ec8d" providerId="LiveId" clId="{704B53ED-E2F6-4591-B006-D02604280D0B}" dt="2025-12-04T01:24:29.046" v="1740" actId="1076"/>
          <ac:spMkLst>
            <pc:docMk/>
            <pc:sldMk cId="0" sldId="267"/>
            <ac:spMk id="3" creationId="{FBE5739B-4037-CA60-1D6D-800563661448}"/>
          </ac:spMkLst>
        </pc:spChg>
        <pc:spChg chg="add mod">
          <ac:chgData name="Nicholas Harshey" userId="eaf71dbf2e82ec8d" providerId="LiveId" clId="{704B53ED-E2F6-4591-B006-D02604280D0B}" dt="2025-12-04T03:40:34.573" v="3985" actId="1076"/>
          <ac:spMkLst>
            <pc:docMk/>
            <pc:sldMk cId="0" sldId="267"/>
            <ac:spMk id="4" creationId="{A58CC1D5-F6D8-5816-7D7A-7A3B17904A82}"/>
          </ac:spMkLst>
        </pc:spChg>
        <pc:spChg chg="add del mod">
          <ac:chgData name="Nicholas Harshey" userId="eaf71dbf2e82ec8d" providerId="LiveId" clId="{704B53ED-E2F6-4591-B006-D02604280D0B}" dt="2025-12-04T03:46:10.593" v="4233"/>
          <ac:spMkLst>
            <pc:docMk/>
            <pc:sldMk cId="0" sldId="267"/>
            <ac:spMk id="5" creationId="{38256A41-75E8-918B-902C-38362EA85A57}"/>
          </ac:spMkLst>
        </pc:spChg>
        <pc:spChg chg="add mod">
          <ac:chgData name="Nicholas Harshey" userId="eaf71dbf2e82ec8d" providerId="LiveId" clId="{704B53ED-E2F6-4591-B006-D02604280D0B}" dt="2025-12-04T03:46:09.590" v="4231" actId="1076"/>
          <ac:spMkLst>
            <pc:docMk/>
            <pc:sldMk cId="0" sldId="267"/>
            <ac:spMk id="6" creationId="{1EF6F2D8-B190-3B4E-0485-8CAFF2236640}"/>
          </ac:spMkLst>
        </pc:spChg>
      </pc:sldChg>
      <pc:sldChg chg="addSp delSp modSp mod ord">
        <pc:chgData name="Nicholas Harshey" userId="eaf71dbf2e82ec8d" providerId="LiveId" clId="{704B53ED-E2F6-4591-B006-D02604280D0B}" dt="2025-12-04T03:36:24.019" v="3958" actId="20577"/>
        <pc:sldMkLst>
          <pc:docMk/>
          <pc:sldMk cId="0" sldId="269"/>
        </pc:sldMkLst>
        <pc:spChg chg="add mod">
          <ac:chgData name="Nicholas Harshey" userId="eaf71dbf2e82ec8d" providerId="LiveId" clId="{704B53ED-E2F6-4591-B006-D02604280D0B}" dt="2025-12-04T01:57:59.508" v="2288" actId="20577"/>
          <ac:spMkLst>
            <pc:docMk/>
            <pc:sldMk cId="0" sldId="269"/>
            <ac:spMk id="2" creationId="{3B340995-B78A-2A77-EC56-90FFAFAB77EC}"/>
          </ac:spMkLst>
        </pc:spChg>
        <pc:spChg chg="add mod">
          <ac:chgData name="Nicholas Harshey" userId="eaf71dbf2e82ec8d" providerId="LiveId" clId="{704B53ED-E2F6-4591-B006-D02604280D0B}" dt="2025-12-04T03:36:24.019" v="3958" actId="20577"/>
          <ac:spMkLst>
            <pc:docMk/>
            <pc:sldMk cId="0" sldId="269"/>
            <ac:spMk id="3" creationId="{8B44546C-CA60-B4A2-97DC-887BCDF024DA}"/>
          </ac:spMkLst>
        </pc:spChg>
      </pc:sldChg>
      <pc:sldChg chg="addSp delSp modSp mod">
        <pc:chgData name="Nicholas Harshey" userId="eaf71dbf2e82ec8d" providerId="LiveId" clId="{704B53ED-E2F6-4591-B006-D02604280D0B}" dt="2025-12-03T22:47:02.384" v="852" actId="122"/>
        <pc:sldMkLst>
          <pc:docMk/>
          <pc:sldMk cId="0" sldId="270"/>
        </pc:sldMkLst>
        <pc:spChg chg="add mod">
          <ac:chgData name="Nicholas Harshey" userId="eaf71dbf2e82ec8d" providerId="LiveId" clId="{704B53ED-E2F6-4591-B006-D02604280D0B}" dt="2025-12-03T22:47:02.384" v="852" actId="122"/>
          <ac:spMkLst>
            <pc:docMk/>
            <pc:sldMk cId="0" sldId="270"/>
            <ac:spMk id="5" creationId="{382FEED8-C44B-9F06-6CD7-5D709254172F}"/>
          </ac:spMkLst>
        </pc:spChg>
        <pc:picChg chg="add mod">
          <ac:chgData name="Nicholas Harshey" userId="eaf71dbf2e82ec8d" providerId="LiveId" clId="{704B53ED-E2F6-4591-B006-D02604280D0B}" dt="2025-12-03T22:41:54.469" v="772" actId="1076"/>
          <ac:picMkLst>
            <pc:docMk/>
            <pc:sldMk cId="0" sldId="270"/>
            <ac:picMk id="2" creationId="{BA2F7533-5181-C733-97B5-247058C81742}"/>
          </ac:picMkLst>
        </pc:picChg>
        <pc:picChg chg="add mod">
          <ac:chgData name="Nicholas Harshey" userId="eaf71dbf2e82ec8d" providerId="LiveId" clId="{704B53ED-E2F6-4591-B006-D02604280D0B}" dt="2025-12-03T22:42:46.793" v="781" actId="1076"/>
          <ac:picMkLst>
            <pc:docMk/>
            <pc:sldMk cId="0" sldId="270"/>
            <ac:picMk id="3" creationId="{C9D5D0C0-4C40-EC21-DA95-988B56D6C249}"/>
          </ac:picMkLst>
        </pc:picChg>
        <pc:picChg chg="add mod">
          <ac:chgData name="Nicholas Harshey" userId="eaf71dbf2e82ec8d" providerId="LiveId" clId="{704B53ED-E2F6-4591-B006-D02604280D0B}" dt="2025-12-03T22:43:25.415" v="787" actId="1076"/>
          <ac:picMkLst>
            <pc:docMk/>
            <pc:sldMk cId="0" sldId="270"/>
            <ac:picMk id="4" creationId="{FF415023-E108-0623-E1EE-01C246C0EE20}"/>
          </ac:picMkLst>
        </pc:picChg>
        <pc:picChg chg="del">
          <ac:chgData name="Nicholas Harshey" userId="eaf71dbf2e82ec8d" providerId="LiveId" clId="{704B53ED-E2F6-4591-B006-D02604280D0B}" dt="2025-12-03T22:41:56.769" v="773" actId="478"/>
          <ac:picMkLst>
            <pc:docMk/>
            <pc:sldMk cId="0" sldId="270"/>
            <ac:picMk id="475" creationId="{00000000-0000-0000-0000-000000000000}"/>
          </ac:picMkLst>
        </pc:picChg>
      </pc:sldChg>
      <pc:sldChg chg="modSp mod">
        <pc:chgData name="Nicholas Harshey" userId="eaf71dbf2e82ec8d" providerId="LiveId" clId="{704B53ED-E2F6-4591-B006-D02604280D0B}" dt="2025-12-04T01:21:40.183" v="1706" actId="1076"/>
        <pc:sldMkLst>
          <pc:docMk/>
          <pc:sldMk cId="3455072927" sldId="272"/>
        </pc:sldMkLst>
        <pc:spChg chg="mod">
          <ac:chgData name="Nicholas Harshey" userId="eaf71dbf2e82ec8d" providerId="LiveId" clId="{704B53ED-E2F6-4591-B006-D02604280D0B}" dt="2025-12-04T01:21:40.183" v="1706" actId="1076"/>
          <ac:spMkLst>
            <pc:docMk/>
            <pc:sldMk cId="3455072927" sldId="272"/>
            <ac:spMk id="3" creationId="{4814651F-DB0E-85CE-141F-6BE086C3BD2E}"/>
          </ac:spMkLst>
        </pc:spChg>
      </pc:sldChg>
      <pc:sldChg chg="delSp del mod">
        <pc:chgData name="Nicholas Harshey" userId="eaf71dbf2e82ec8d" providerId="LiveId" clId="{704B53ED-E2F6-4591-B006-D02604280D0B}" dt="2025-12-03T22:45:43.609" v="788" actId="47"/>
        <pc:sldMkLst>
          <pc:docMk/>
          <pc:sldMk cId="0" sldId="276"/>
        </pc:sldMkLst>
      </pc:sldChg>
      <pc:sldChg chg="delSp del mod">
        <pc:chgData name="Nicholas Harshey" userId="eaf71dbf2e82ec8d" providerId="LiveId" clId="{704B53ED-E2F6-4591-B006-D02604280D0B}" dt="2025-12-03T22:45:44.574" v="789" actId="47"/>
        <pc:sldMkLst>
          <pc:docMk/>
          <pc:sldMk cId="0" sldId="277"/>
        </pc:sldMkLst>
      </pc:sldChg>
    </pc:docChg>
  </pc:docChgLst>
  <pc:docChgLst>
    <pc:chgData name="Guest User" providerId="Windows Live" clId="Web-{2CC0100F-F088-D3E9-6B84-407FBF169C93}"/>
    <pc:docChg chg="modSld">
      <pc:chgData name="Guest User" userId="" providerId="Windows Live" clId="Web-{2CC0100F-F088-D3E9-6B84-407FBF169C93}" dt="2025-12-03T03:50:42.961" v="48" actId="20577"/>
      <pc:docMkLst>
        <pc:docMk/>
      </pc:docMkLst>
      <pc:sldChg chg="modSp">
        <pc:chgData name="Guest User" userId="" providerId="Windows Live" clId="Web-{2CC0100F-F088-D3E9-6B84-407FBF169C93}" dt="2025-12-03T03:50:42.961" v="48" actId="20577"/>
        <pc:sldMkLst>
          <pc:docMk/>
          <pc:sldMk cId="0" sldId="257"/>
        </pc:sldMkLst>
        <pc:spChg chg="mod">
          <ac:chgData name="Guest User" userId="" providerId="Windows Live" clId="Web-{2CC0100F-F088-D3E9-6B84-407FBF169C93}" dt="2025-12-03T03:50:42.961" v="48" actId="20577"/>
          <ac:spMkLst>
            <pc:docMk/>
            <pc:sldMk cId="0" sldId="257"/>
            <ac:spMk id="2" creationId="{D6786441-9A8F-AD16-EF1A-1DE1915D0F98}"/>
          </ac:spMkLst>
        </pc:spChg>
      </pc:sldChg>
    </pc:docChg>
  </pc:docChgLst>
  <pc:docChgLst>
    <pc:chgData name="Guest User" providerId="Windows Live" clId="Web-{70717D56-A590-2A1F-EAA8-92F1A5E94B41}"/>
    <pc:docChg chg="addSld delSld modSld">
      <pc:chgData name="Guest User" userId="" providerId="Windows Live" clId="Web-{70717D56-A590-2A1F-EAA8-92F1A5E94B41}" dt="2025-12-04T00:07:26.376" v="201" actId="20577"/>
      <pc:docMkLst>
        <pc:docMk/>
      </pc:docMkLst>
      <pc:sldChg chg="addSp modSp">
        <pc:chgData name="Guest User" userId="" providerId="Windows Live" clId="Web-{70717D56-A590-2A1F-EAA8-92F1A5E94B41}" dt="2025-12-03T23:22:24.141" v="8" actId="14100"/>
        <pc:sldMkLst>
          <pc:docMk/>
          <pc:sldMk cId="0" sldId="258"/>
        </pc:sldMkLst>
        <pc:picChg chg="add mod">
          <ac:chgData name="Guest User" userId="" providerId="Windows Live" clId="Web-{70717D56-A590-2A1F-EAA8-92F1A5E94B41}" dt="2025-12-03T23:22:24.141" v="8" actId="14100"/>
          <ac:picMkLst>
            <pc:docMk/>
            <pc:sldMk cId="0" sldId="258"/>
            <ac:picMk id="4" creationId="{A4482734-F7C1-7C1D-42F0-C962B3B013D3}"/>
          </ac:picMkLst>
        </pc:picChg>
        <pc:picChg chg="mod">
          <ac:chgData name="Guest User" userId="" providerId="Windows Live" clId="Web-{70717D56-A590-2A1F-EAA8-92F1A5E94B41}" dt="2025-12-03T23:22:12.235" v="3" actId="1076"/>
          <ac:picMkLst>
            <pc:docMk/>
            <pc:sldMk cId="0" sldId="258"/>
            <ac:picMk id="5" creationId="{EA8641FD-56DB-1F16-4FCE-25DC7895FAAF}"/>
          </ac:picMkLst>
        </pc:picChg>
      </pc:sldChg>
      <pc:sldChg chg="addSp delSp">
        <pc:chgData name="Guest User" userId="" providerId="Windows Live" clId="Web-{70717D56-A590-2A1F-EAA8-92F1A5E94B41}" dt="2025-12-03T23:14:41.016" v="1"/>
        <pc:sldMkLst>
          <pc:docMk/>
          <pc:sldMk cId="0" sldId="266"/>
        </pc:sldMkLst>
        <pc:spChg chg="add del">
          <ac:chgData name="Guest User" userId="" providerId="Windows Live" clId="Web-{70717D56-A590-2A1F-EAA8-92F1A5E94B41}" dt="2025-12-03T23:14:41.016" v="1"/>
          <ac:spMkLst>
            <pc:docMk/>
            <pc:sldMk cId="0" sldId="266"/>
            <ac:spMk id="3" creationId="{DC14234F-2DB7-078A-9FD6-1D1C5733E342}"/>
          </ac:spMkLst>
        </pc:spChg>
      </pc:sldChg>
      <pc:sldChg chg="modSp">
        <pc:chgData name="Guest User" userId="" providerId="Windows Live" clId="Web-{70717D56-A590-2A1F-EAA8-92F1A5E94B41}" dt="2025-12-03T23:23:25.751" v="30" actId="14100"/>
        <pc:sldMkLst>
          <pc:docMk/>
          <pc:sldMk cId="0" sldId="267"/>
        </pc:sldMkLst>
        <pc:spChg chg="mod">
          <ac:chgData name="Guest User" userId="" providerId="Windows Live" clId="Web-{70717D56-A590-2A1F-EAA8-92F1A5E94B41}" dt="2025-12-03T23:23:25.751" v="30" actId="14100"/>
          <ac:spMkLst>
            <pc:docMk/>
            <pc:sldMk cId="0" sldId="267"/>
            <ac:spMk id="3" creationId="{FBE5739B-4037-CA60-1D6D-800563661448}"/>
          </ac:spMkLst>
        </pc:spChg>
        <pc:spChg chg="mod">
          <ac:chgData name="Guest User" userId="" providerId="Windows Live" clId="Web-{70717D56-A590-2A1F-EAA8-92F1A5E94B41}" dt="2025-12-03T23:23:05.329" v="11" actId="14100"/>
          <ac:spMkLst>
            <pc:docMk/>
            <pc:sldMk cId="0" sldId="267"/>
            <ac:spMk id="4" creationId="{A58CC1D5-F6D8-5816-7D7A-7A3B17904A82}"/>
          </ac:spMkLst>
        </pc:spChg>
      </pc:sldChg>
      <pc:sldChg chg="new del">
        <pc:chgData name="Guest User" userId="" providerId="Windows Live" clId="Web-{70717D56-A590-2A1F-EAA8-92F1A5E94B41}" dt="2025-12-03T23:22:43.376" v="10"/>
        <pc:sldMkLst>
          <pc:docMk/>
          <pc:sldMk cId="76665748" sldId="271"/>
        </pc:sldMkLst>
      </pc:sldChg>
      <pc:sldChg chg="new del">
        <pc:chgData name="Guest User" userId="" providerId="Windows Live" clId="Web-{70717D56-A590-2A1F-EAA8-92F1A5E94B41}" dt="2025-12-03T23:42:35.212" v="32"/>
        <pc:sldMkLst>
          <pc:docMk/>
          <pc:sldMk cId="1472201584" sldId="271"/>
        </pc:sldMkLst>
      </pc:sldChg>
      <pc:sldChg chg="new del">
        <pc:chgData name="Guest User" userId="" providerId="Windows Live" clId="Web-{70717D56-A590-2A1F-EAA8-92F1A5E94B41}" dt="2025-12-03T23:43:10.837" v="39"/>
        <pc:sldMkLst>
          <pc:docMk/>
          <pc:sldMk cId="1518003162" sldId="271"/>
        </pc:sldMkLst>
      </pc:sldChg>
      <pc:sldChg chg="new del">
        <pc:chgData name="Guest User" userId="" providerId="Windows Live" clId="Web-{70717D56-A590-2A1F-EAA8-92F1A5E94B41}" dt="2025-12-03T23:42:55.681" v="34"/>
        <pc:sldMkLst>
          <pc:docMk/>
          <pc:sldMk cId="3564573211" sldId="271"/>
        </pc:sldMkLst>
      </pc:sldChg>
      <pc:sldChg chg="addSp delSp modSp add replId">
        <pc:chgData name="Guest User" userId="" providerId="Windows Live" clId="Web-{70717D56-A590-2A1F-EAA8-92F1A5E94B41}" dt="2025-12-04T00:07:26.376" v="201" actId="20577"/>
        <pc:sldMkLst>
          <pc:docMk/>
          <pc:sldMk cId="3455072927" sldId="272"/>
        </pc:sldMkLst>
        <pc:spChg chg="mod">
          <ac:chgData name="Guest User" userId="" providerId="Windows Live" clId="Web-{70717D56-A590-2A1F-EAA8-92F1A5E94B41}" dt="2025-12-03T23:45:50.634" v="63" actId="14100"/>
          <ac:spMkLst>
            <pc:docMk/>
            <pc:sldMk cId="3455072927" sldId="272"/>
            <ac:spMk id="2" creationId="{4930439C-CA0A-40C2-B593-09A94CB4C2A1}"/>
          </ac:spMkLst>
        </pc:spChg>
        <pc:spChg chg="add mod">
          <ac:chgData name="Guest User" userId="" providerId="Windows Live" clId="Web-{70717D56-A590-2A1F-EAA8-92F1A5E94B41}" dt="2025-12-04T00:07:26.376" v="201" actId="20577"/>
          <ac:spMkLst>
            <pc:docMk/>
            <pc:sldMk cId="3455072927" sldId="272"/>
            <ac:spMk id="3" creationId="{4814651F-DB0E-85CE-141F-6BE086C3BD2E}"/>
          </ac:spMkLst>
        </pc:spChg>
        <pc:spChg chg="del mod">
          <ac:chgData name="Guest User" userId="" providerId="Windows Live" clId="Web-{70717D56-A590-2A1F-EAA8-92F1A5E94B41}" dt="2025-12-03T23:43:19.650" v="43"/>
          <ac:spMkLst>
            <pc:docMk/>
            <pc:sldMk cId="3455072927" sldId="272"/>
            <ac:spMk id="4" creationId="{D9C4455F-AC23-D94D-DE6D-FC3E902503E1}"/>
          </ac:spMkLst>
        </pc:spChg>
        <pc:picChg chg="del">
          <ac:chgData name="Guest User" userId="" providerId="Windows Live" clId="Web-{70717D56-A590-2A1F-EAA8-92F1A5E94B41}" dt="2025-12-03T23:43:20.493" v="44"/>
          <ac:picMkLst>
            <pc:docMk/>
            <pc:sldMk cId="3455072927" sldId="272"/>
            <ac:picMk id="5" creationId="{D3DEB93A-94DD-4B6F-5889-64707347BD77}"/>
          </ac:picMkLst>
        </pc:picChg>
        <pc:picChg chg="del">
          <ac:chgData name="Guest User" userId="" providerId="Windows Live" clId="Web-{70717D56-A590-2A1F-EAA8-92F1A5E94B41}" dt="2025-12-03T23:43:22.181" v="45"/>
          <ac:picMkLst>
            <pc:docMk/>
            <pc:sldMk cId="3455072927" sldId="272"/>
            <ac:picMk id="6" creationId="{25533808-B16B-6281-3C3D-47B1E86B8DFA}"/>
          </ac:picMkLst>
        </pc:picChg>
        <pc:picChg chg="del">
          <ac:chgData name="Guest User" userId="" providerId="Windows Live" clId="Web-{70717D56-A590-2A1F-EAA8-92F1A5E94B41}" dt="2025-12-03T23:43:23.290" v="46"/>
          <ac:picMkLst>
            <pc:docMk/>
            <pc:sldMk cId="3455072927" sldId="272"/>
            <ac:picMk id="7" creationId="{91237C82-3DCF-FEA6-6489-0B077724EE41}"/>
          </ac:picMkLst>
        </pc:picChg>
      </pc:sldChg>
      <pc:sldChg chg="add del replId">
        <pc:chgData name="Guest User" userId="" providerId="Windows Live" clId="Web-{70717D56-A590-2A1F-EAA8-92F1A5E94B41}" dt="2025-12-03T23:43:03.821" v="37"/>
        <pc:sldMkLst>
          <pc:docMk/>
          <pc:sldMk cId="4004347908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89a503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189a503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6966BF3F-1AE9-3DDE-7C3E-DD808E376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89a503d4b_0_76:notes">
            <a:extLst>
              <a:ext uri="{FF2B5EF4-FFF2-40B4-BE49-F238E27FC236}">
                <a16:creationId xmlns:a16="http://schemas.microsoft.com/office/drawing/2014/main" id="{C42F4FC8-60F8-038E-A5A0-2A7F7DF524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189a503d4b_0_76:notes">
            <a:extLst>
              <a:ext uri="{FF2B5EF4-FFF2-40B4-BE49-F238E27FC236}">
                <a16:creationId xmlns:a16="http://schemas.microsoft.com/office/drawing/2014/main" id="{C9E40730-3CC1-0FAD-CFD4-84C736480A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0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89a503d4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189a503d4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79605" b="62946"/>
          <a:stretch/>
        </p:blipFill>
        <p:spPr>
          <a:xfrm>
            <a:off x="2794350" y="3498300"/>
            <a:ext cx="5229000" cy="53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3"/>
          <p:cNvCxnSpPr/>
          <p:nvPr/>
        </p:nvCxnSpPr>
        <p:spPr>
          <a:xfrm rot="-3816260">
            <a:off x="1431601" y="8320405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3"/>
          <p:cNvCxnSpPr/>
          <p:nvPr/>
        </p:nvCxnSpPr>
        <p:spPr>
          <a:xfrm rot="-3816260">
            <a:off x="1588248" y="8973959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 rot="-3816260">
            <a:off x="2214944" y="8338071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 rot="-3816260">
            <a:off x="2052183" y="9346948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3"/>
          <p:cNvCxnSpPr/>
          <p:nvPr/>
        </p:nvCxnSpPr>
        <p:spPr>
          <a:xfrm rot="-3816260">
            <a:off x="2528238" y="8727383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3"/>
          <p:cNvCxnSpPr/>
          <p:nvPr/>
        </p:nvCxnSpPr>
        <p:spPr>
          <a:xfrm rot="-3816260">
            <a:off x="2684886" y="9250596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3"/>
          <p:cNvCxnSpPr/>
          <p:nvPr/>
        </p:nvCxnSpPr>
        <p:spPr>
          <a:xfrm rot="-3816260">
            <a:off x="3190745" y="8450746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 rot="-3816260">
            <a:off x="2058297" y="7797192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13"/>
          <p:cNvCxnSpPr/>
          <p:nvPr/>
        </p:nvCxnSpPr>
        <p:spPr>
          <a:xfrm rot="-3816260">
            <a:off x="2998180" y="7830919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3"/>
          <p:cNvCxnSpPr/>
          <p:nvPr/>
        </p:nvCxnSpPr>
        <p:spPr>
          <a:xfrm rot="-3816260">
            <a:off x="3347392" y="9085342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315014" y="5429250"/>
            <a:ext cx="3453336" cy="1481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3"/>
          <p:cNvGrpSpPr/>
          <p:nvPr/>
        </p:nvGrpSpPr>
        <p:grpSpPr>
          <a:xfrm>
            <a:off x="1703884" y="1115856"/>
            <a:ext cx="15832800" cy="3308951"/>
            <a:chOff x="0" y="-9525"/>
            <a:chExt cx="21110400" cy="4411934"/>
          </a:xfrm>
        </p:grpSpPr>
        <p:sp>
          <p:nvSpPr>
            <p:cNvPr id="100" name="Google Shape;100;p13"/>
            <p:cNvSpPr txBox="1"/>
            <p:nvPr/>
          </p:nvSpPr>
          <p:spPr>
            <a:xfrm>
              <a:off x="0" y="472016"/>
              <a:ext cx="21110400" cy="393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6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982" b="1" dirty="0">
                  <a:solidFill>
                    <a:srgbClr val="3A7D4D"/>
                  </a:solidFill>
                  <a:latin typeface="Sriracha"/>
                  <a:sym typeface="Sriracha"/>
                </a:rPr>
                <a:t>WeatherBot</a:t>
              </a:r>
              <a:endParaRPr dirty="0"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2312736" y="-9525"/>
              <a:ext cx="16484700" cy="901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3A7D4D"/>
                  </a:solidFill>
                  <a:latin typeface="Source Sans Pro"/>
                  <a:ea typeface="Source Sans Pro"/>
                  <a:sym typeface="Source Sans Pro"/>
                </a:rPr>
                <a:t>A Python-based Dynamic Weather Forecaster &amp; To-Do List</a:t>
              </a:r>
              <a:endParaRPr/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03" name="Google Shape;103;p13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3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l="22831" r="34074" b="51259"/>
          <a:stretch/>
        </p:blipFill>
        <p:spPr>
          <a:xfrm>
            <a:off x="3562325" y="6043500"/>
            <a:ext cx="11049000" cy="7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3">
            <a:alphaModFix/>
          </a:blip>
          <a:srcRect l="64510" t="55315" r="1013" b="3074"/>
          <a:stretch/>
        </p:blipFill>
        <p:spPr>
          <a:xfrm>
            <a:off x="11810675" y="4498613"/>
            <a:ext cx="8839200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30">
          <a:extLst>
            <a:ext uri="{FF2B5EF4-FFF2-40B4-BE49-F238E27FC236}">
              <a16:creationId xmlns:a16="http://schemas.microsoft.com/office/drawing/2014/main" id="{00F0DA29-8F5F-414E-7778-0309AFDDB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">
            <a:extLst>
              <a:ext uri="{FF2B5EF4-FFF2-40B4-BE49-F238E27FC236}">
                <a16:creationId xmlns:a16="http://schemas.microsoft.com/office/drawing/2014/main" id="{70684F20-F7CC-125A-1894-A1884AB47BFB}"/>
              </a:ext>
            </a:extLst>
          </p:cNvPr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332" name="Google Shape;332;p21">
              <a:extLst>
                <a:ext uri="{FF2B5EF4-FFF2-40B4-BE49-F238E27FC236}">
                  <a16:creationId xmlns:a16="http://schemas.microsoft.com/office/drawing/2014/main" id="{EE97F343-6ADA-6F89-0001-1450AFB8DD30}"/>
                </a:ext>
              </a:extLst>
            </p:cNvPr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>
              <a:extLst>
                <a:ext uri="{FF2B5EF4-FFF2-40B4-BE49-F238E27FC236}">
                  <a16:creationId xmlns:a16="http://schemas.microsoft.com/office/drawing/2014/main" id="{C6F8DF99-5F68-9B8A-7EF0-ACD4C993A630}"/>
                </a:ext>
              </a:extLst>
            </p:cNvPr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21">
            <a:extLst>
              <a:ext uri="{FF2B5EF4-FFF2-40B4-BE49-F238E27FC236}">
                <a16:creationId xmlns:a16="http://schemas.microsoft.com/office/drawing/2014/main" id="{55E1E467-63E2-D6A2-4DEF-D68358BDCF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1506" y="1194960"/>
            <a:ext cx="3146260" cy="13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>
            <a:extLst>
              <a:ext uri="{FF2B5EF4-FFF2-40B4-BE49-F238E27FC236}">
                <a16:creationId xmlns:a16="http://schemas.microsoft.com/office/drawing/2014/main" id="{05F629F6-B782-9F03-2C9A-62B632C186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037"/>
          <a:stretch/>
        </p:blipFill>
        <p:spPr>
          <a:xfrm>
            <a:off x="467540" y="1194960"/>
            <a:ext cx="1571952" cy="13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30439C-CA0A-40C2-B593-09A94CB4C2A1}"/>
              </a:ext>
            </a:extLst>
          </p:cNvPr>
          <p:cNvSpPr txBox="1"/>
          <p:nvPr/>
        </p:nvSpPr>
        <p:spPr>
          <a:xfrm>
            <a:off x="2878771" y="792758"/>
            <a:ext cx="9657332" cy="2154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0" b="1">
                <a:solidFill>
                  <a:srgbClr val="3A7D4D"/>
                </a:solidFill>
                <a:latin typeface="Sriracha"/>
              </a:rPr>
              <a:t>Introduction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4651F-DB0E-85CE-141F-6BE086C3BD2E}"/>
              </a:ext>
            </a:extLst>
          </p:cNvPr>
          <p:cNvSpPr txBox="1"/>
          <p:nvPr/>
        </p:nvSpPr>
        <p:spPr>
          <a:xfrm>
            <a:off x="1394460" y="2947194"/>
            <a:ext cx="15499080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Jon Guilez – UI/UX Designer</a:t>
            </a:r>
          </a:p>
          <a:p>
            <a:pPr>
              <a:lnSpc>
                <a:spcPct val="150000"/>
              </a:lnSpc>
            </a:pPr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Nick Harshey – Documenter</a:t>
            </a:r>
          </a:p>
          <a:p>
            <a:pPr>
              <a:lnSpc>
                <a:spcPct val="150000"/>
              </a:lnSpc>
            </a:pPr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Angel Carillo -  Debugger</a:t>
            </a:r>
          </a:p>
          <a:p>
            <a:pPr>
              <a:lnSpc>
                <a:spcPct val="150000"/>
              </a:lnSpc>
            </a:pPr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Jayson Coleman – Backend Developer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7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6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4"/>
          <p:cNvGrpSpPr/>
          <p:nvPr/>
        </p:nvGrpSpPr>
        <p:grpSpPr>
          <a:xfrm>
            <a:off x="0" y="-1092822"/>
            <a:ext cx="18287996" cy="4427147"/>
            <a:chOff x="0" y="-76200"/>
            <a:chExt cx="4816592" cy="1165997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4816592" cy="1089797"/>
            </a:xfrm>
            <a:custGeom>
              <a:avLst/>
              <a:gdLst/>
              <a:ahLst/>
              <a:cxnLst/>
              <a:rect l="l" t="t" r="r" b="b"/>
              <a:pathLst>
                <a:path w="4816592" h="10897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89797"/>
                  </a:lnTo>
                  <a:lnTo>
                    <a:pt x="0" y="1089797"/>
                  </a:lnTo>
                  <a:close/>
                </a:path>
              </a:pathLst>
            </a:custGeom>
            <a:solidFill>
              <a:srgbClr val="7DB89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419100" y="243352"/>
            <a:ext cx="17445111" cy="9573807"/>
            <a:chOff x="0" y="-38100"/>
            <a:chExt cx="4594567" cy="252148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2623" t="10677" r="51026" b="60434"/>
          <a:stretch/>
        </p:blipFill>
        <p:spPr>
          <a:xfrm>
            <a:off x="419100" y="597368"/>
            <a:ext cx="8476152" cy="2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CF5B1F-31BD-CA68-BED2-5E19BF9DDA83}"/>
              </a:ext>
            </a:extLst>
          </p:cNvPr>
          <p:cNvSpPr txBox="1"/>
          <p:nvPr/>
        </p:nvSpPr>
        <p:spPr>
          <a:xfrm>
            <a:off x="6537266" y="145772"/>
            <a:ext cx="130171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1000" b="1" dirty="0">
                <a:solidFill>
                  <a:srgbClr val="3A7D4D"/>
                </a:solidFill>
                <a:latin typeface="Sriracha"/>
                <a:sym typeface="Sriracha"/>
              </a:rPr>
              <a:t>The Problem &amp; Solution</a:t>
            </a:r>
            <a:endParaRPr lang="en-US" sz="1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86441-9A8F-AD16-EF1A-1DE1915D0F98}"/>
              </a:ext>
            </a:extLst>
          </p:cNvPr>
          <p:cNvSpPr txBox="1"/>
          <p:nvPr/>
        </p:nvSpPr>
        <p:spPr>
          <a:xfrm>
            <a:off x="771218" y="2965151"/>
            <a:ext cx="16740874" cy="7863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500" b="1" dirty="0">
              <a:solidFill>
                <a:schemeClr val="accent3">
                  <a:lumMod val="75000"/>
                </a:schemeClr>
              </a:solidFill>
              <a:latin typeface="Srirach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To-do apps ignore weather; weather apps don’t suggest tasks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People go out unprepared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Last-minute plan changes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Missed opportunities on great weather days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accent3">
                  <a:lumMod val="75000"/>
                </a:schemeClr>
              </a:solidFill>
              <a:latin typeface="Sriracha"/>
            </a:endParaRPr>
          </a:p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Our Solution: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Built with Python, Tkinter, NWS API, VS Code, and GitHub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Combines weather forecasts with daily 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Suggests tasks and attire based on conditions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One unified interface for weather + tasks</a:t>
            </a:r>
            <a:endParaRPr lang="en-US" sz="3500" b="1" dirty="0">
              <a:solidFill>
                <a:schemeClr val="accent3">
                  <a:lumMod val="75000"/>
                </a:schemeClr>
              </a:solidFill>
              <a:latin typeface="Srirach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b="1" dirty="0">
              <a:solidFill>
                <a:schemeClr val="accent3">
                  <a:lumMod val="75000"/>
                </a:schemeClr>
              </a:solidFill>
              <a:latin typeface="Sriracha"/>
            </a:endParaRPr>
          </a:p>
          <a:p>
            <a:endParaRPr lang="en-US" sz="3500" b="1" dirty="0">
              <a:solidFill>
                <a:schemeClr val="accent3">
                  <a:lumMod val="75000"/>
                </a:schemeClr>
              </a:solidFill>
              <a:latin typeface="Srirach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5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3779" y="7104420"/>
            <a:ext cx="2132181" cy="277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4">
            <a:alphaModFix/>
          </a:blip>
          <a:srcRect l="21274" t="33783" r="21274" b="33786"/>
          <a:stretch/>
        </p:blipFill>
        <p:spPr>
          <a:xfrm>
            <a:off x="-1901950" y="8309463"/>
            <a:ext cx="10506902" cy="333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5"/>
          <p:cNvGrpSpPr/>
          <p:nvPr/>
        </p:nvGrpSpPr>
        <p:grpSpPr>
          <a:xfrm>
            <a:off x="835451" y="2033702"/>
            <a:ext cx="643053" cy="6219596"/>
            <a:chOff x="1921" y="0"/>
            <a:chExt cx="857404" cy="8292794"/>
          </a:xfrm>
        </p:grpSpPr>
        <p:grpSp>
          <p:nvGrpSpPr>
            <p:cNvPr id="169" name="Google Shape;169;p15"/>
            <p:cNvGrpSpPr/>
            <p:nvPr/>
          </p:nvGrpSpPr>
          <p:grpSpPr>
            <a:xfrm>
              <a:off x="1921" y="0"/>
              <a:ext cx="857404" cy="861247"/>
              <a:chOff x="1813" y="0"/>
              <a:chExt cx="809173" cy="812800"/>
            </a:xfrm>
          </p:grpSpPr>
          <p:sp>
            <p:nvSpPr>
              <p:cNvPr id="170" name="Google Shape;17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5"/>
            <p:cNvGrpSpPr/>
            <p:nvPr/>
          </p:nvGrpSpPr>
          <p:grpSpPr>
            <a:xfrm>
              <a:off x="1921" y="4954365"/>
              <a:ext cx="857404" cy="861247"/>
              <a:chOff x="1813" y="0"/>
              <a:chExt cx="809173" cy="812800"/>
            </a:xfrm>
          </p:grpSpPr>
          <p:sp>
            <p:nvSpPr>
              <p:cNvPr id="173" name="Google Shape;17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5"/>
            <p:cNvGrpSpPr/>
            <p:nvPr/>
          </p:nvGrpSpPr>
          <p:grpSpPr>
            <a:xfrm>
              <a:off x="1921" y="2477182"/>
              <a:ext cx="857404" cy="861247"/>
              <a:chOff x="1813" y="0"/>
              <a:chExt cx="809173" cy="812800"/>
            </a:xfrm>
          </p:grpSpPr>
          <p:sp>
            <p:nvSpPr>
              <p:cNvPr id="176" name="Google Shape;17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5"/>
            <p:cNvGrpSpPr/>
            <p:nvPr/>
          </p:nvGrpSpPr>
          <p:grpSpPr>
            <a:xfrm>
              <a:off x="1921" y="7431547"/>
              <a:ext cx="857404" cy="861247"/>
              <a:chOff x="1813" y="0"/>
              <a:chExt cx="809173" cy="812800"/>
            </a:xfrm>
          </p:grpSpPr>
          <p:sp>
            <p:nvSpPr>
              <p:cNvPr id="179" name="Google Shape;17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E966F1-F91E-ED66-387D-07BA8B7E69BF}"/>
              </a:ext>
            </a:extLst>
          </p:cNvPr>
          <p:cNvSpPr txBox="1"/>
          <p:nvPr/>
        </p:nvSpPr>
        <p:spPr>
          <a:xfrm>
            <a:off x="1964551" y="674332"/>
            <a:ext cx="802166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rgbClr val="3A7D4D"/>
                </a:solidFill>
                <a:latin typeface="Sriracha"/>
                <a:sym typeface="Sriracha"/>
              </a:rPr>
              <a:t>The Journey</a:t>
            </a:r>
            <a:endParaRPr lang="en-US" sz="12000" dirty="0">
              <a:latin typeface="Sriracha"/>
            </a:endParaRPr>
          </a:p>
          <a:p>
            <a:endParaRPr lang="en-US" dirty="0">
              <a:latin typeface="Sriracha"/>
            </a:endParaRPr>
          </a:p>
        </p:txBody>
      </p:sp>
      <p:pic>
        <p:nvPicPr>
          <p:cNvPr id="5" name="Picture 4" descr="A blue and white rectangular object&#10;&#10;AI-generated content may be incorrect.">
            <a:extLst>
              <a:ext uri="{FF2B5EF4-FFF2-40B4-BE49-F238E27FC236}">
                <a16:creationId xmlns:a16="http://schemas.microsoft.com/office/drawing/2014/main" id="{EA8641FD-56DB-1F16-4FCE-25DC7895F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635" y="8085980"/>
            <a:ext cx="4511127" cy="927416"/>
          </a:xfrm>
          <a:prstGeom prst="rect">
            <a:avLst/>
          </a:prstGeom>
        </p:spPr>
      </p:pic>
      <p:pic>
        <p:nvPicPr>
          <p:cNvPr id="4" name="Picture 3" descr="A blue box with a white circle in it&#10;&#10;AI-generated content may be incorrect.">
            <a:extLst>
              <a:ext uri="{FF2B5EF4-FFF2-40B4-BE49-F238E27FC236}">
                <a16:creationId xmlns:a16="http://schemas.microsoft.com/office/drawing/2014/main" id="{A4482734-F7C1-7C1D-42F0-C962B3B01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9319" y="7953357"/>
            <a:ext cx="4597788" cy="126822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657A8C-6C97-A200-1276-AB44A459A7F7}"/>
              </a:ext>
            </a:extLst>
          </p:cNvPr>
          <p:cNvCxnSpPr>
            <a:cxnSpLocks/>
          </p:cNvCxnSpPr>
          <p:nvPr/>
        </p:nvCxnSpPr>
        <p:spPr>
          <a:xfrm>
            <a:off x="3107740" y="5377218"/>
            <a:ext cx="1213285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B18189-FE69-EE27-9B91-1C04C97B2975}"/>
              </a:ext>
            </a:extLst>
          </p:cNvPr>
          <p:cNvCxnSpPr>
            <a:cxnSpLocks/>
          </p:cNvCxnSpPr>
          <p:nvPr/>
        </p:nvCxnSpPr>
        <p:spPr>
          <a:xfrm>
            <a:off x="4050864" y="4831056"/>
            <a:ext cx="0" cy="5598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73CDFA-0029-3438-6623-662C549F1BFB}"/>
              </a:ext>
            </a:extLst>
          </p:cNvPr>
          <p:cNvCxnSpPr>
            <a:cxnSpLocks/>
          </p:cNvCxnSpPr>
          <p:nvPr/>
        </p:nvCxnSpPr>
        <p:spPr>
          <a:xfrm>
            <a:off x="11204566" y="5351932"/>
            <a:ext cx="0" cy="57144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A9C8FA-529C-145F-FC3D-AAEED8EBC252}"/>
              </a:ext>
            </a:extLst>
          </p:cNvPr>
          <p:cNvCxnSpPr>
            <a:cxnSpLocks/>
          </p:cNvCxnSpPr>
          <p:nvPr/>
        </p:nvCxnSpPr>
        <p:spPr>
          <a:xfrm>
            <a:off x="13620219" y="4831056"/>
            <a:ext cx="0" cy="5598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FDC1FF-A1C1-4F52-E839-5396AE7BC161}"/>
              </a:ext>
            </a:extLst>
          </p:cNvPr>
          <p:cNvCxnSpPr>
            <a:cxnSpLocks/>
          </p:cNvCxnSpPr>
          <p:nvPr/>
        </p:nvCxnSpPr>
        <p:spPr>
          <a:xfrm>
            <a:off x="8816207" y="4831056"/>
            <a:ext cx="0" cy="55980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5A75B-1393-914B-A7EC-122FF5F13E54}"/>
              </a:ext>
            </a:extLst>
          </p:cNvPr>
          <p:cNvCxnSpPr>
            <a:cxnSpLocks/>
          </p:cNvCxnSpPr>
          <p:nvPr/>
        </p:nvCxnSpPr>
        <p:spPr>
          <a:xfrm>
            <a:off x="6386905" y="5390865"/>
            <a:ext cx="0" cy="5461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D0DFA0-DDF4-5CE7-7229-A4FCE5A0CE91}"/>
              </a:ext>
            </a:extLst>
          </p:cNvPr>
          <p:cNvSpPr txBox="1"/>
          <p:nvPr/>
        </p:nvSpPr>
        <p:spPr>
          <a:xfrm>
            <a:off x="2072791" y="2828768"/>
            <a:ext cx="435724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Core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Built initial application structure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Created functional GUI with TKinter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953A75-A1B4-95FE-9E7D-6D38E52757DC}"/>
              </a:ext>
            </a:extLst>
          </p:cNvPr>
          <p:cNvSpPr txBox="1"/>
          <p:nvPr/>
        </p:nvSpPr>
        <p:spPr>
          <a:xfrm>
            <a:off x="4469518" y="6004370"/>
            <a:ext cx="38347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Integrated the National Weather Service API allowing users to fetch weather data any where in the USA with their GPS coordinates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F3BE0-5015-D552-795D-1452244F0A8E}"/>
              </a:ext>
            </a:extLst>
          </p:cNvPr>
          <p:cNvSpPr txBox="1"/>
          <p:nvPr/>
        </p:nvSpPr>
        <p:spPr>
          <a:xfrm>
            <a:off x="9717992" y="6068040"/>
            <a:ext cx="31961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Visually updated to the software with new search bars, fonts, color scheme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1260A-9539-95DB-7FFB-C6F99C63FBAA}"/>
              </a:ext>
            </a:extLst>
          </p:cNvPr>
          <p:cNvSpPr txBox="1"/>
          <p:nvPr/>
        </p:nvSpPr>
        <p:spPr>
          <a:xfrm>
            <a:off x="6513667" y="2629584"/>
            <a:ext cx="47203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Connected weather data with task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Built smart suggestion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Allowed the users to search using ZIP codes instead of coordinates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1C1E1-0356-202F-C986-0CB8622F21DB}"/>
              </a:ext>
            </a:extLst>
          </p:cNvPr>
          <p:cNvSpPr txBox="1"/>
          <p:nvPr/>
        </p:nvSpPr>
        <p:spPr>
          <a:xfrm>
            <a:off x="11522432" y="3082444"/>
            <a:ext cx="41955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Refined all user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Conducted usability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Fixed bugs and optimized performance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332" name="Google Shape;332;p21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1506" y="1194960"/>
            <a:ext cx="3146260" cy="13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l="50037"/>
          <a:stretch/>
        </p:blipFill>
        <p:spPr>
          <a:xfrm>
            <a:off x="467540" y="1194960"/>
            <a:ext cx="1571952" cy="13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C5816-9666-77FE-CE9E-B0FB6DBF4352}"/>
              </a:ext>
            </a:extLst>
          </p:cNvPr>
          <p:cNvSpPr txBox="1"/>
          <p:nvPr/>
        </p:nvSpPr>
        <p:spPr>
          <a:xfrm>
            <a:off x="2878771" y="792758"/>
            <a:ext cx="903249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rgbClr val="3A7D4D"/>
                </a:solidFill>
                <a:latin typeface="Sriracha"/>
                <a:sym typeface="Sriracha"/>
              </a:rPr>
              <a:t>Key Features</a:t>
            </a:r>
            <a:endParaRPr lang="en-US" sz="12000" dirty="0">
              <a:latin typeface="Sriracha"/>
            </a:endParaRPr>
          </a:p>
          <a:p>
            <a:endParaRPr lang="en-US" dirty="0"/>
          </a:p>
        </p:txBody>
      </p:sp>
      <p:pic>
        <p:nvPicPr>
          <p:cNvPr id="5" name="Picture 4" descr="A blue rectangular sign with white text&#10;&#10;AI-generated content may be incorrect.">
            <a:extLst>
              <a:ext uri="{FF2B5EF4-FFF2-40B4-BE49-F238E27FC236}">
                <a16:creationId xmlns:a16="http://schemas.microsoft.com/office/drawing/2014/main" id="{D25DF918-C909-C0D7-27A7-DAEDD309D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467" y="3091856"/>
            <a:ext cx="3324225" cy="1409700"/>
          </a:xfrm>
          <a:prstGeom prst="rect">
            <a:avLst/>
          </a:prstGeom>
        </p:spPr>
      </p:pic>
      <p:pic>
        <p:nvPicPr>
          <p:cNvPr id="6" name="Picture 5" descr="A close up of a sign&#10;&#10;AI-generated content may be incorrect.">
            <a:extLst>
              <a:ext uri="{FF2B5EF4-FFF2-40B4-BE49-F238E27FC236}">
                <a16:creationId xmlns:a16="http://schemas.microsoft.com/office/drawing/2014/main" id="{030BB1B6-8961-85DD-B64E-E6C1291E4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517" y="3091856"/>
            <a:ext cx="3148965" cy="1411605"/>
          </a:xfrm>
          <a:prstGeom prst="rect">
            <a:avLst/>
          </a:prstGeom>
        </p:spPr>
      </p:pic>
      <p:pic>
        <p:nvPicPr>
          <p:cNvPr id="7" name="Picture 6" descr="A blue and black text&#10;&#10;AI-generated content may be incorrect.">
            <a:extLst>
              <a:ext uri="{FF2B5EF4-FFF2-40B4-BE49-F238E27FC236}">
                <a16:creationId xmlns:a16="http://schemas.microsoft.com/office/drawing/2014/main" id="{F8B2DF25-3ECA-B547-523D-0EBC11011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9003" y="3091856"/>
            <a:ext cx="3478530" cy="1411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35AA7-DFAD-82F2-3F7F-C69BF48DB893}"/>
              </a:ext>
            </a:extLst>
          </p:cNvPr>
          <p:cNvSpPr txBox="1"/>
          <p:nvPr/>
        </p:nvSpPr>
        <p:spPr>
          <a:xfrm>
            <a:off x="1525209" y="4844723"/>
            <a:ext cx="36537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ZIP code location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Live Forecasts from the National Weather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Accurate location-based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Temperature and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DD562-1A75-47F5-B866-236FA2E5C0DB}"/>
              </a:ext>
            </a:extLst>
          </p:cNvPr>
          <p:cNvSpPr txBox="1"/>
          <p:nvPr/>
        </p:nvSpPr>
        <p:spPr>
          <a:xfrm>
            <a:off x="7481888" y="4844723"/>
            <a:ext cx="3324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Add, edit, and complete daily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Organize by indoor vs outdoor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Integration with weather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642A-255F-FC7D-E562-64633121D6DC}"/>
              </a:ext>
            </a:extLst>
          </p:cNvPr>
          <p:cNvSpPr txBox="1"/>
          <p:nvPr/>
        </p:nvSpPr>
        <p:spPr>
          <a:xfrm>
            <a:off x="13109003" y="5050325"/>
            <a:ext cx="34785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Weather-aware daily recommendations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Proactive alerts for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Personalized planning assistance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23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392" name="Google Shape;392;p2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807" y="878575"/>
            <a:ext cx="813292" cy="133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89334" y="8191782"/>
            <a:ext cx="1422761" cy="14464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ABC08-617B-CAF8-A641-1B59993944E7}"/>
              </a:ext>
            </a:extLst>
          </p:cNvPr>
          <p:cNvSpPr txBox="1"/>
          <p:nvPr/>
        </p:nvSpPr>
        <p:spPr>
          <a:xfrm>
            <a:off x="1787857" y="586853"/>
            <a:ext cx="137023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rgbClr val="3A7D4D"/>
                </a:solidFill>
                <a:latin typeface="Sriracha"/>
                <a:sym typeface="Sriracha"/>
              </a:rPr>
              <a:t>Preview of Software</a:t>
            </a:r>
            <a:endParaRPr lang="en-US" sz="12000" dirty="0">
              <a:latin typeface="Sriracha"/>
            </a:endParaRPr>
          </a:p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6A5DFE-7E98-445B-F820-CB81F4350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411" y="6295992"/>
            <a:ext cx="4252322" cy="268519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AA42F6-9D68-BC78-5B63-BFD3D9333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899" y="2586423"/>
            <a:ext cx="4309634" cy="268519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D639B6-CA02-7622-859E-5DDFF6935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3889" y="2586423"/>
            <a:ext cx="4246254" cy="268519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F0DCA9-9964-0726-1A4C-0CD1B56FF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9133" y="6203113"/>
            <a:ext cx="4250805" cy="2685198"/>
          </a:xfrm>
          <a:prstGeom prst="rect">
            <a:avLst/>
          </a:prstGeom>
        </p:spPr>
      </p:pic>
      <p:pic>
        <p:nvPicPr>
          <p:cNvPr id="13" name="Picture 12" descr="A screenshot of a weather bot">
            <a:extLst>
              <a:ext uri="{FF2B5EF4-FFF2-40B4-BE49-F238E27FC236}">
                <a16:creationId xmlns:a16="http://schemas.microsoft.com/office/drawing/2014/main" id="{722032F3-464D-5817-BF27-AD78214FB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456" y="2586423"/>
            <a:ext cx="4256244" cy="26851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6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450" name="Google Shape;450;p2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4" name="Google Shape;464;p26"/>
          <p:cNvPicPr preferRelativeResize="0"/>
          <p:nvPr/>
        </p:nvPicPr>
        <p:blipFill rotWithShape="1">
          <a:blip r:embed="rId3">
            <a:alphaModFix/>
          </a:blip>
          <a:srcRect r="44079" b="21639"/>
          <a:stretch/>
        </p:blipFill>
        <p:spPr>
          <a:xfrm>
            <a:off x="14600642" y="790792"/>
            <a:ext cx="3216496" cy="352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340995-B78A-2A77-EC56-90FFAFAB77EC}"/>
              </a:ext>
            </a:extLst>
          </p:cNvPr>
          <p:cNvSpPr txBox="1"/>
          <p:nvPr/>
        </p:nvSpPr>
        <p:spPr>
          <a:xfrm>
            <a:off x="962526" y="857851"/>
            <a:ext cx="10371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rgbClr val="3A7D4D"/>
                </a:solidFill>
                <a:latin typeface="Sriracha"/>
                <a:sym typeface="Sriracha"/>
              </a:rPr>
              <a:t>User  Benefits</a:t>
            </a:r>
            <a:endParaRPr lang="en-US" sz="12000" dirty="0">
              <a:latin typeface="Srirach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4546C-CA60-B4A2-97DC-887BCDF024DA}"/>
              </a:ext>
            </a:extLst>
          </p:cNvPr>
          <p:cNvSpPr txBox="1"/>
          <p:nvPr/>
        </p:nvSpPr>
        <p:spPr>
          <a:xfrm>
            <a:off x="962526" y="2796843"/>
            <a:ext cx="16387011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Weather-Aware Planning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Time and Stress Reduction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Practical Everyday Value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Benefits for every kind of user</a:t>
            </a:r>
          </a:p>
          <a:p>
            <a:pPr lvl="8"/>
            <a:r>
              <a:rPr lang="en-US" sz="5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	Students</a:t>
            </a:r>
          </a:p>
          <a:p>
            <a:pPr lvl="7"/>
            <a:r>
              <a:rPr lang="en-US" sz="5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	Professionals</a:t>
            </a:r>
          </a:p>
          <a:p>
            <a:pPr lvl="7"/>
            <a:r>
              <a:rPr lang="en-US" sz="5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	Families</a:t>
            </a:r>
          </a:p>
          <a:p>
            <a:pPr lvl="8"/>
            <a:r>
              <a:rPr lang="en-US" sz="55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	Elderly</a:t>
            </a:r>
          </a:p>
          <a:p>
            <a:pPr lvl="2"/>
            <a:endParaRPr lang="en-US" sz="4500" dirty="0">
              <a:latin typeface="Srirach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0" dirty="0">
              <a:latin typeface="Srirach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4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403" name="Google Shape;403;p24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404" name="Google Shape;404;p24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4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8" name="Google Shape;408;p24"/>
            <p:cNvSpPr txBox="1"/>
            <p:nvPr/>
          </p:nvSpPr>
          <p:spPr>
            <a:xfrm>
              <a:off x="0" y="2985336"/>
              <a:ext cx="4114800" cy="4500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0" name="Google Shape;4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25" y="6686931"/>
            <a:ext cx="8115300" cy="31280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5739B-4037-CA60-1D6D-800563661448}"/>
              </a:ext>
            </a:extLst>
          </p:cNvPr>
          <p:cNvSpPr txBox="1"/>
          <p:nvPr/>
        </p:nvSpPr>
        <p:spPr>
          <a:xfrm>
            <a:off x="843003" y="809795"/>
            <a:ext cx="1744499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0" b="1" dirty="0">
                <a:solidFill>
                  <a:srgbClr val="3A7D4D"/>
                </a:solidFill>
                <a:latin typeface="Sriracha"/>
                <a:sym typeface="Sriracha"/>
              </a:rPr>
              <a:t>Future Possibilities and Takeaways</a:t>
            </a:r>
            <a:endParaRPr lang="en-US" sz="9000" dirty="0">
              <a:latin typeface="Srirach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CC1D5-F6D8-5816-7D7A-7A3B17904A82}"/>
              </a:ext>
            </a:extLst>
          </p:cNvPr>
          <p:cNvSpPr txBox="1"/>
          <p:nvPr/>
        </p:nvSpPr>
        <p:spPr>
          <a:xfrm>
            <a:off x="10038349" y="2287123"/>
            <a:ext cx="7406648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Fetch global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Mobile app version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Calendar integration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More personalized suggestions based on routines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More accessibility options like screen reader or voice assistance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6F2D8-B190-3B4E-0485-8CAFF2236640}"/>
              </a:ext>
            </a:extLst>
          </p:cNvPr>
          <p:cNvSpPr txBox="1"/>
          <p:nvPr/>
        </p:nvSpPr>
        <p:spPr>
          <a:xfrm>
            <a:off x="809625" y="2308639"/>
            <a:ext cx="8736426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Data is everything: A weather software need accurate and reliable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Design Matters: Accessibility isn’t optional it is essential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Iteration creates quality: Each update made WeatherBot more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  <a:latin typeface="Sriracha"/>
              </a:rPr>
              <a:t>Communication is Key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473" name="Google Shape;473;p2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l="43907" t="38149" r="43909" b="43247"/>
          <a:stretch/>
        </p:blipFill>
        <p:spPr>
          <a:xfrm>
            <a:off x="14736732" y="1028700"/>
            <a:ext cx="2227999" cy="19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86;p33">
            <a:extLst>
              <a:ext uri="{FF2B5EF4-FFF2-40B4-BE49-F238E27FC236}">
                <a16:creationId xmlns:a16="http://schemas.microsoft.com/office/drawing/2014/main" id="{BA2F7533-5181-C733-97B5-247058C817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1877" y="7753650"/>
            <a:ext cx="2419329" cy="1703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7;p34">
            <a:extLst>
              <a:ext uri="{FF2B5EF4-FFF2-40B4-BE49-F238E27FC236}">
                <a16:creationId xmlns:a16="http://schemas.microsoft.com/office/drawing/2014/main" id="{C9D5D0C0-4C40-EC21-DA95-988B56D6C2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7285" y="1028700"/>
            <a:ext cx="2608512" cy="23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42;p34">
            <a:extLst>
              <a:ext uri="{FF2B5EF4-FFF2-40B4-BE49-F238E27FC236}">
                <a16:creationId xmlns:a16="http://schemas.microsoft.com/office/drawing/2014/main" id="{FF415023-E108-0623-E1EE-01C246C0EE2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4510083" y="7344576"/>
            <a:ext cx="2934797" cy="19137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FEED8-C44B-9F06-6CD7-5D709254172F}"/>
              </a:ext>
            </a:extLst>
          </p:cNvPr>
          <p:cNvSpPr txBox="1"/>
          <p:nvPr/>
        </p:nvSpPr>
        <p:spPr>
          <a:xfrm>
            <a:off x="4740442" y="2382253"/>
            <a:ext cx="909452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solidFill>
                  <a:srgbClr val="3A7D4D"/>
                </a:solidFill>
                <a:latin typeface="Sriracha"/>
                <a:sym typeface="Sriracha"/>
              </a:rPr>
              <a:t>THANK YOU!</a:t>
            </a:r>
            <a:br>
              <a:rPr lang="en-US" sz="12000" b="1" dirty="0">
                <a:solidFill>
                  <a:srgbClr val="3A7D4D"/>
                </a:solidFill>
                <a:latin typeface="Sriracha"/>
                <a:sym typeface="Sriracha"/>
              </a:rPr>
            </a:br>
            <a:r>
              <a:rPr lang="en-US" sz="12000" b="1" dirty="0">
                <a:solidFill>
                  <a:srgbClr val="3A7D4D"/>
                </a:solidFill>
                <a:latin typeface="Sriracha"/>
                <a:sym typeface="Sriracha"/>
              </a:rPr>
              <a:t>ANY QUESTIONS?</a:t>
            </a:r>
            <a:endParaRPr lang="en-US" sz="12000" dirty="0">
              <a:latin typeface="Sriracha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Custom</PresentationFormat>
  <Paragraphs>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Source Sans Pro</vt:lpstr>
      <vt:lpstr>Calibri</vt:lpstr>
      <vt:lpstr>Sriracha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Nicholas Harshey</cp:lastModifiedBy>
  <cp:revision>30</cp:revision>
  <dcterms:modified xsi:type="dcterms:W3CDTF">2025-12-04T03:46:35Z</dcterms:modified>
</cp:coreProperties>
</file>